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8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y="6858000" cx="12192000"/>
  <p:notesSz cx="6858000" cy="9144000"/>
  <p:embeddedFontLst>
    <p:embeddedFont>
      <p:font typeface="Roboto"/>
      <p:regular r:id="rId52"/>
      <p:bold r:id="rId53"/>
      <p:italic r:id="rId54"/>
      <p:boldItalic r:id="rId55"/>
    </p:embeddedFont>
    <p:embeddedFont>
      <p:font typeface="Open Sans SemiBold"/>
      <p:regular r:id="rId56"/>
      <p:bold r:id="rId57"/>
      <p:italic r:id="rId58"/>
      <p:boldItalic r:id="rId59"/>
    </p:embeddedFont>
    <p:embeddedFont>
      <p:font typeface="Open Sans ExtraBold"/>
      <p:bold r:id="rId60"/>
      <p:boldItalic r:id="rId61"/>
    </p:embeddedFont>
    <p:embeddedFont>
      <p:font typeface="Open Sans Light"/>
      <p:regular r:id="rId62"/>
      <p:bold r:id="rId63"/>
      <p:italic r:id="rId64"/>
      <p:boldItalic r:id="rId65"/>
    </p:embeddedFont>
    <p:embeddedFont>
      <p:font typeface="Open Sans"/>
      <p:regular r:id="rId66"/>
      <p:bold r:id="rId67"/>
      <p:italic r:id="rId68"/>
      <p:boldItalic r:id="rId6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AEF884F-4315-43E4-B6B9-B52862BE8D91}">
  <a:tblStyle styleId="{AAEF884F-4315-43E4-B6B9-B52862BE8D9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OpenSansLight-regular.fntdata"/><Relationship Id="rId61" Type="http://schemas.openxmlformats.org/officeDocument/2006/relationships/font" Target="fonts/OpenSansExtraBold-boldItalic.fntdata"/><Relationship Id="rId20" Type="http://schemas.openxmlformats.org/officeDocument/2006/relationships/slide" Target="slides/slide15.xml"/><Relationship Id="rId64" Type="http://schemas.openxmlformats.org/officeDocument/2006/relationships/font" Target="fonts/OpenSansLight-italic.fntdata"/><Relationship Id="rId63" Type="http://schemas.openxmlformats.org/officeDocument/2006/relationships/font" Target="fonts/OpenSansLight-bold.fntdata"/><Relationship Id="rId22" Type="http://schemas.openxmlformats.org/officeDocument/2006/relationships/slide" Target="slides/slide17.xml"/><Relationship Id="rId66" Type="http://schemas.openxmlformats.org/officeDocument/2006/relationships/font" Target="fonts/OpenSans-regular.fntdata"/><Relationship Id="rId21" Type="http://schemas.openxmlformats.org/officeDocument/2006/relationships/slide" Target="slides/slide16.xml"/><Relationship Id="rId65" Type="http://schemas.openxmlformats.org/officeDocument/2006/relationships/font" Target="fonts/OpenSansLight-boldItalic.fntdata"/><Relationship Id="rId24" Type="http://schemas.openxmlformats.org/officeDocument/2006/relationships/slide" Target="slides/slide19.xml"/><Relationship Id="rId68" Type="http://schemas.openxmlformats.org/officeDocument/2006/relationships/font" Target="fonts/OpenSans-italic.fntdata"/><Relationship Id="rId23" Type="http://schemas.openxmlformats.org/officeDocument/2006/relationships/slide" Target="slides/slide18.xml"/><Relationship Id="rId67" Type="http://schemas.openxmlformats.org/officeDocument/2006/relationships/font" Target="fonts/OpenSans-bold.fntdata"/><Relationship Id="rId60" Type="http://schemas.openxmlformats.org/officeDocument/2006/relationships/font" Target="fonts/OpenSansExtraBold-bold.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OpenSans-bold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font" Target="fonts/Roboto-bold.fntdata"/><Relationship Id="rId52" Type="http://schemas.openxmlformats.org/officeDocument/2006/relationships/font" Target="fonts/Roboto-regular.fntdata"/><Relationship Id="rId11" Type="http://schemas.openxmlformats.org/officeDocument/2006/relationships/slide" Target="slides/slide6.xml"/><Relationship Id="rId55" Type="http://schemas.openxmlformats.org/officeDocument/2006/relationships/font" Target="fonts/Roboto-boldItalic.fntdata"/><Relationship Id="rId10" Type="http://schemas.openxmlformats.org/officeDocument/2006/relationships/slide" Target="slides/slide5.xml"/><Relationship Id="rId54" Type="http://schemas.openxmlformats.org/officeDocument/2006/relationships/font" Target="fonts/Roboto-italic.fntdata"/><Relationship Id="rId13" Type="http://schemas.openxmlformats.org/officeDocument/2006/relationships/slide" Target="slides/slide8.xml"/><Relationship Id="rId57" Type="http://schemas.openxmlformats.org/officeDocument/2006/relationships/font" Target="fonts/OpenSansSemiBold-bold.fntdata"/><Relationship Id="rId12" Type="http://schemas.openxmlformats.org/officeDocument/2006/relationships/slide" Target="slides/slide7.xml"/><Relationship Id="rId56" Type="http://schemas.openxmlformats.org/officeDocument/2006/relationships/font" Target="fonts/OpenSansSemiBold-regular.fntdata"/><Relationship Id="rId15" Type="http://schemas.openxmlformats.org/officeDocument/2006/relationships/slide" Target="slides/slide10.xml"/><Relationship Id="rId59" Type="http://schemas.openxmlformats.org/officeDocument/2006/relationships/font" Target="fonts/OpenSansSemiBold-boldItalic.fntdata"/><Relationship Id="rId14" Type="http://schemas.openxmlformats.org/officeDocument/2006/relationships/slide" Target="slides/slide9.xml"/><Relationship Id="rId58" Type="http://schemas.openxmlformats.org/officeDocument/2006/relationships/font" Target="fonts/OpenSansSemi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1pPr>
            <a:lvl2pPr lvl="1"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2pPr>
            <a:lvl3pPr lvl="2"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3pPr>
            <a:lvl4pPr lvl="3"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4pPr>
            <a:lvl5pPr lvl="4"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5pPr>
            <a:lvl6pPr lvl="5"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6pPr>
            <a:lvl7pPr lvl="6"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7pPr>
            <a:lvl8pPr lvl="7"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8pPr>
            <a:lvl9pPr lvl="8"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1pPr>
            <a:lvl2pPr lvl="1"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2pPr>
            <a:lvl3pPr lvl="2"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3pPr>
            <a:lvl4pPr lvl="3"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4pPr>
            <a:lvl5pPr lvl="4"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5pPr>
            <a:lvl6pPr lvl="5"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6pPr>
            <a:lvl7pPr lvl="6"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7pPr>
            <a:lvl8pPr lvl="7"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8pPr>
            <a:lvl9pPr lvl="8"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1pPr>
            <a:lvl2pPr indent="-228600" lvl="1" marL="9144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2pPr>
            <a:lvl3pPr indent="-228600" lvl="2" marL="13716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3pPr>
            <a:lvl4pPr indent="-228600" lvl="3" marL="18288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4pPr>
            <a:lvl5pPr indent="-228600" lvl="4" marL="22860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5pPr>
            <a:lvl6pPr indent="-228600" lvl="5" marL="27432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6pPr>
            <a:lvl7pPr indent="-228600" lvl="6" marL="32004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7pPr>
            <a:lvl8pPr indent="-228600" lvl="7" marL="36576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8pPr>
            <a:lvl9pPr indent="-228600" lvl="8" marL="41148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1pPr>
            <a:lvl2pPr lvl="1"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2pPr>
            <a:lvl3pPr lvl="2"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3pPr>
            <a:lvl4pPr lvl="3"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4pPr>
            <a:lvl5pPr lvl="4"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5pPr>
            <a:lvl6pPr lvl="5"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6pPr>
            <a:lvl7pPr lvl="6"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7pPr>
            <a:lvl8pPr lvl="7"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8pPr>
            <a:lvl9pPr lvl="8"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Malgun Gothic"/>
                <a:ea typeface="Malgun Gothic"/>
                <a:cs typeface="Malgun Gothic"/>
                <a:sym typeface="Malgun Gothic"/>
              </a:rPr>
              <a:t>‹#›</a:t>
            </a:fld>
            <a:endParaRPr b="0" i="0" sz="1200" u="none" cap="none" strike="noStrike">
              <a:solidFill>
                <a:schemeClr val="dk1"/>
              </a:solidFill>
              <a:latin typeface="Malgun Gothic"/>
              <a:ea typeface="Malgun Gothic"/>
              <a:cs typeface="Malgun Gothic"/>
              <a:sym typeface="Malgun Gothic"/>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ca325358ab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ca325358ab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g2ca325358ab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2ca664f0048_6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2ca664f0048_6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g2ca664f0048_6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2ca325358ab_0_8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2ca325358ab_0_8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1" name="Google Shape;491;g2ca325358ab_0_8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2ca325358ab_0_7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2ca325358ab_0_79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g2ca325358ab_0_79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2ca325358ab_0_4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2ca325358ab_0_4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8" name="Google Shape;518;g2ca325358ab_0_4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2ca325358ab_0_11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2ca325358ab_0_119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1" name="Google Shape;531;g2ca325358ab_0_119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2ca325358ab_0_1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2ca325358ab_0_11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5" name="Google Shape;545;g2ca325358ab_0_11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2ca325358ab_0_7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2ca325358ab_0_77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9" name="Google Shape;559;g2ca325358ab_0_77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2ca325358ab_0_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2ca325358ab_0_1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9" name="Google Shape;579;g2ca325358ab_0_1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2ca325358ab_0_12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2ca325358ab_0_12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5" name="Google Shape;615;g2ca325358ab_0_12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2ca325358ab_0_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2ca325358ab_0_9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6" name="Google Shape;626;g2ca325358ab_0_9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ca325358ab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ca325358ab_0_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g2ca325358ab_0_4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2ca325358ab_0_8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36" name="Google Shape;636;g2ca325358ab_0_88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7" name="Google Shape;637;g2ca325358ab_0_88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2cbfe7af748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48" name="Google Shape;648;g2cbfe7af748_0_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9" name="Google Shape;649;g2cbfe7af748_0_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2cbfe7af748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59" name="Google Shape;659;g2cbfe7af748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g2cbfe7af748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2cbfe7af748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2cbfe7af748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3" name="Google Shape;673;g2cbfe7af748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2cbfe7af748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82" name="Google Shape;682;g2cbfe7af748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3" name="Google Shape;683;g2cbfe7af748_0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2cbfe7af748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98" name="Google Shape;698;g2cbfe7af748_0_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9" name="Google Shape;699;g2cbfe7af748_0_5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2cbfe7af748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10" name="Google Shape;710;g2cbfe7af748_0_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1" name="Google Shape;711;g2cbfe7af748_0_6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2cc18c313ea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50" name="Google Shape;750;g2cc18c313ea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1" name="Google Shape;751;g2cc18c313ea_0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g2cbfe7af748_0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64" name="Google Shape;764;g2cbfe7af748_0_7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5" name="Google Shape;765;g2cbfe7af748_0_7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g2cbfe7af748_0_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76" name="Google Shape;776;g2cbfe7af748_0_1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7" name="Google Shape;777;g2cbfe7af748_0_1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cc3a3cf316_1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2cc3a3cf316_1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g2cc3a3cf316_1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g2cbfe7af748_0_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88" name="Google Shape;788;g2cbfe7af748_0_1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9" name="Google Shape;789;g2cbfe7af748_0_1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g2cbfe7af748_0_1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02" name="Google Shape;802;g2cbfe7af748_0_1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3" name="Google Shape;803;g2cbfe7af748_0_1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2cbfe7af748_0_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16" name="Google Shape;816;g2cbfe7af748_0_1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7" name="Google Shape;817;g2cbfe7af748_0_15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g2cc3a3cf316_1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28" name="Google Shape;828;g2cc3a3cf316_1_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9" name="Google Shape;829;g2cc3a3cf316_1_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g2cc3a3cf316_1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40" name="Google Shape;840;g2cc3a3cf316_1_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1" name="Google Shape;841;g2cc3a3cf316_1_7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g2cbfe7af748_0_1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53" name="Google Shape;853;g2cbfe7af748_0_19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4" name="Google Shape;854;g2cbfe7af748_0_19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2cbfe7af748_0_2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68" name="Google Shape;868;g2cbfe7af748_0_20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9" name="Google Shape;869;g2cbfe7af748_0_20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g2cbfe7af748_0_2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86" name="Google Shape;886;g2cbfe7af748_0_2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7" name="Google Shape;887;g2cbfe7af748_0_2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g2cbfe7af748_0_2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99" name="Google Shape;899;g2cbfe7af748_0_2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0" name="Google Shape;900;g2cbfe7af748_0_2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g2cbfe7af748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14" name="Google Shape;914;g2cbfe7af748_0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5" name="Google Shape;915;g2cbfe7af748_0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ca325358ab_0_11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2ca325358ab_0_11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g2ca325358ab_0_11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g2cc3a3cf316_1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27" name="Google Shape;927;g2cc3a3cf316_1_10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8" name="Google Shape;928;g2cc3a3cf316_1_10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g2cbfe7af748_0_2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39" name="Google Shape;939;g2cbfe7af748_0_2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0" name="Google Shape;940;g2cbfe7af748_0_2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 name="Shape 948"/>
        <p:cNvGrpSpPr/>
        <p:nvPr/>
      </p:nvGrpSpPr>
      <p:grpSpPr>
        <a:xfrm>
          <a:off x="0" y="0"/>
          <a:ext cx="0" cy="0"/>
          <a:chOff x="0" y="0"/>
          <a:chExt cx="0" cy="0"/>
        </a:xfrm>
      </p:grpSpPr>
      <p:sp>
        <p:nvSpPr>
          <p:cNvPr id="949" name="Google Shape;949;g2cbfe7af748_0_2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50" name="Google Shape;950;g2cbfe7af748_0_2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1" name="Google Shape;951;g2cbfe7af748_0_26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g2cc3a3cf316_1_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64" name="Google Shape;964;g2cc3a3cf316_1_1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5" name="Google Shape;965;g2cc3a3cf316_1_1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g2ca325358ab_0_10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76" name="Google Shape;976;g2ca325358ab_0_10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7" name="Google Shape;977;g2ca325358ab_0_109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g2cbfe7af748_0_3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87" name="Google Shape;987;g2cbfe7af748_0_3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8" name="Google Shape;988;g2cbfe7af748_0_34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g2ca664f0048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99" name="Google Shape;999;g2ca664f0048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0" name="Google Shape;1000;g2ca664f0048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ca325358ab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2ca325358ab_0_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g2ca325358ab_0_5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ca325358ab_0_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2ca325358ab_0_1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g2ca325358ab_0_1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ca325358ab_0_8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2ca325358ab_0_8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g2ca325358ab_0_8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ca325358ab_0_7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2ca325358ab_0_79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g2ca325358ab_0_79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2ca325358ab_0_1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2ca325358ab_0_11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g2ca325358ab_0_11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jpg"/><Relationship Id="rId3" Type="http://schemas.openxmlformats.org/officeDocument/2006/relationships/image" Target="../media/image16.png"/><Relationship Id="rId4" Type="http://schemas.openxmlformats.org/officeDocument/2006/relationships/image" Target="../media/image19.png"/><Relationship Id="rId5" Type="http://schemas.openxmlformats.org/officeDocument/2006/relationships/image" Target="../media/image13.png"/><Relationship Id="rId6"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 Id="rId3" Type="http://schemas.openxmlformats.org/officeDocument/2006/relationships/image" Target="../media/image16.png"/><Relationship Id="rId4" Type="http://schemas.openxmlformats.org/officeDocument/2006/relationships/image" Target="../media/image4.png"/><Relationship Id="rId5" Type="http://schemas.openxmlformats.org/officeDocument/2006/relationships/image" Target="../media/image10.png"/><Relationship Id="rId6" Type="http://schemas.openxmlformats.org/officeDocument/2006/relationships/image" Target="../media/image2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jpg"/><Relationship Id="rId3" Type="http://schemas.openxmlformats.org/officeDocument/2006/relationships/image" Target="../media/image12.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1.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7.pn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 Id="rId3" Type="http://schemas.openxmlformats.org/officeDocument/2006/relationships/image" Target="../media/image7.png"/><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jp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1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2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1.jpg"/><Relationship Id="rId3"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7.png"/><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7.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jpg"/><Relationship Id="rId3" Type="http://schemas.openxmlformats.org/officeDocument/2006/relationships/image" Target="../media/image30.png"/><Relationship Id="rId4"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18.png"/><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jpg"/><Relationship Id="rId3" Type="http://schemas.openxmlformats.org/officeDocument/2006/relationships/image" Target="../media/image7.png"/><Relationship Id="rId4"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 Id="rId3" Type="http://schemas.openxmlformats.org/officeDocument/2006/relationships/image" Target="../media/image7.png"/><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 Id="rId3" Type="http://schemas.openxmlformats.org/officeDocument/2006/relationships/image" Target="../media/image7.png"/><Relationship Id="rId4"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jpg"/><Relationship Id="rId3" Type="http://schemas.openxmlformats.org/officeDocument/2006/relationships/image" Target="../media/image1.png"/><Relationship Id="rId4" Type="http://schemas.openxmlformats.org/officeDocument/2006/relationships/image" Target="../media/image14.png"/><Relationship Id="rId5"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png"/><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16.png"/><Relationship Id="rId6"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4.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 name="Shape 14"/>
        <p:cNvGrpSpPr/>
        <p:nvPr/>
      </p:nvGrpSpPr>
      <p:grpSpPr>
        <a:xfrm>
          <a:off x="0" y="0"/>
          <a:ext cx="0" cy="0"/>
          <a:chOff x="0" y="0"/>
          <a:chExt cx="0" cy="0"/>
        </a:xfrm>
      </p:grpSpPr>
      <p:sp>
        <p:nvSpPr>
          <p:cNvPr id="15" name="Google Shape;15;p2"/>
          <p:cNvSpPr txBox="1"/>
          <p:nvPr>
            <p:ph idx="11" type="ftr"/>
          </p:nvPr>
        </p:nvSpPr>
        <p:spPr>
          <a:xfrm>
            <a:off x="838199" y="6356350"/>
            <a:ext cx="10510381"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_1_with_background">
  <p:cSld name="2_Title_1_with_background">
    <p:bg>
      <p:bgPr>
        <a:blipFill>
          <a:blip r:embed="rId2">
            <a:alphaModFix/>
          </a:blip>
          <a:stretch>
            <a:fillRect/>
          </a:stretch>
        </a:blipFill>
      </p:bgPr>
    </p:bg>
    <p:spTree>
      <p:nvGrpSpPr>
        <p:cNvPr id="89" name="Shape 89"/>
        <p:cNvGrpSpPr/>
        <p:nvPr/>
      </p:nvGrpSpPr>
      <p:grpSpPr>
        <a:xfrm>
          <a:off x="0" y="0"/>
          <a:ext cx="0" cy="0"/>
          <a:chOff x="0" y="0"/>
          <a:chExt cx="0" cy="0"/>
        </a:xfrm>
      </p:grpSpPr>
      <p:sp>
        <p:nvSpPr>
          <p:cNvPr id="90" name="Google Shape;90;p11"/>
          <p:cNvSpPr txBox="1"/>
          <p:nvPr>
            <p:ph idx="11" type="ftr"/>
          </p:nvPr>
        </p:nvSpPr>
        <p:spPr>
          <a:xfrm>
            <a:off x="2294964" y="6356351"/>
            <a:ext cx="7962963" cy="33226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1"/>
          <p:cNvSpPr txBox="1"/>
          <p:nvPr>
            <p:ph idx="12" type="sldNum"/>
          </p:nvPr>
        </p:nvSpPr>
        <p:spPr>
          <a:xfrm>
            <a:off x="11255271" y="6356350"/>
            <a:ext cx="6477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92" name="Google Shape;92;p11"/>
          <p:cNvSpPr/>
          <p:nvPr>
            <p:ph idx="2" type="pic"/>
          </p:nvPr>
        </p:nvSpPr>
        <p:spPr>
          <a:xfrm>
            <a:off x="289029" y="0"/>
            <a:ext cx="7483372" cy="6858000"/>
          </a:xfrm>
          <a:prstGeom prst="rect">
            <a:avLst/>
          </a:prstGeom>
          <a:noFill/>
          <a:ln>
            <a:noFill/>
          </a:ln>
        </p:spPr>
      </p:sp>
      <p:sp>
        <p:nvSpPr>
          <p:cNvPr id="93" name="Google Shape;93;p11"/>
          <p:cNvSpPr/>
          <p:nvPr>
            <p:ph idx="3" type="pic"/>
          </p:nvPr>
        </p:nvSpPr>
        <p:spPr>
          <a:xfrm>
            <a:off x="4790661" y="1"/>
            <a:ext cx="4024728" cy="3368607"/>
          </a:xfrm>
          <a:prstGeom prst="rect">
            <a:avLst/>
          </a:prstGeom>
          <a:noFill/>
          <a:ln>
            <a:noFill/>
          </a:ln>
        </p:spPr>
      </p:sp>
      <p:sp>
        <p:nvSpPr>
          <p:cNvPr id="94" name="Google Shape;94;p11"/>
          <p:cNvSpPr txBox="1"/>
          <p:nvPr>
            <p:ph idx="1" type="body"/>
          </p:nvPr>
        </p:nvSpPr>
        <p:spPr>
          <a:xfrm>
            <a:off x="2578100" y="3749742"/>
            <a:ext cx="9220200" cy="2006600"/>
          </a:xfrm>
          <a:prstGeom prst="rect">
            <a:avLst/>
          </a:prstGeom>
          <a:noFill/>
          <a:ln>
            <a:noFill/>
          </a:ln>
        </p:spPr>
        <p:txBody>
          <a:bodyPr anchorCtr="0" anchor="ctr"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8000"/>
              <a:buNone/>
              <a:defRPr b="1" sz="8000" cap="none">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11"/>
          <p:cNvSpPr txBox="1"/>
          <p:nvPr>
            <p:ph idx="4" type="body"/>
          </p:nvPr>
        </p:nvSpPr>
        <p:spPr>
          <a:xfrm>
            <a:off x="6261100" y="3038475"/>
            <a:ext cx="5537200" cy="52070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FCECEB"/>
              </a:buClr>
              <a:buSzPts val="2800"/>
              <a:buNone/>
              <a:defRPr b="0" i="0">
                <a:solidFill>
                  <a:srgbClr val="FCECEB"/>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400"/>
              <a:buNone/>
              <a:defRPr b="0" i="0">
                <a:solidFill>
                  <a:schemeClr val="lt1"/>
                </a:solidFill>
                <a:latin typeface="Calibri"/>
                <a:ea typeface="Calibri"/>
                <a:cs typeface="Calibri"/>
                <a:sym typeface="Calibri"/>
              </a:defRPr>
            </a:lvl2pPr>
            <a:lvl3pPr indent="-228600" lvl="2" marL="1371600" algn="l">
              <a:lnSpc>
                <a:spcPct val="90000"/>
              </a:lnSpc>
              <a:spcBef>
                <a:spcPts val="500"/>
              </a:spcBef>
              <a:spcAft>
                <a:spcPts val="0"/>
              </a:spcAft>
              <a:buClr>
                <a:schemeClr val="lt1"/>
              </a:buClr>
              <a:buSzPts val="2000"/>
              <a:buNone/>
              <a:defRPr b="0" i="0">
                <a:solidFill>
                  <a:schemeClr val="lt1"/>
                </a:solidFill>
                <a:latin typeface="Calibri"/>
                <a:ea typeface="Calibri"/>
                <a:cs typeface="Calibri"/>
                <a:sym typeface="Calibri"/>
              </a:defRPr>
            </a:lvl3pPr>
            <a:lvl4pPr indent="-228600" lvl="3" marL="1828800" algn="l">
              <a:lnSpc>
                <a:spcPct val="90000"/>
              </a:lnSpc>
              <a:spcBef>
                <a:spcPts val="500"/>
              </a:spcBef>
              <a:spcAft>
                <a:spcPts val="0"/>
              </a:spcAft>
              <a:buClr>
                <a:schemeClr val="lt1"/>
              </a:buClr>
              <a:buSzPts val="1800"/>
              <a:buNone/>
              <a:defRPr b="0" i="0">
                <a:solidFill>
                  <a:schemeClr val="lt1"/>
                </a:solidFill>
                <a:latin typeface="Calibri"/>
                <a:ea typeface="Calibri"/>
                <a:cs typeface="Calibri"/>
                <a:sym typeface="Calibri"/>
              </a:defRPr>
            </a:lvl4pPr>
            <a:lvl5pPr indent="-228600" lvl="4" marL="2286000" algn="l">
              <a:lnSpc>
                <a:spcPct val="90000"/>
              </a:lnSpc>
              <a:spcBef>
                <a:spcPts val="500"/>
              </a:spcBef>
              <a:spcAft>
                <a:spcPts val="0"/>
              </a:spcAft>
              <a:buClr>
                <a:schemeClr val="lt1"/>
              </a:buClr>
              <a:buSzPts val="1800"/>
              <a:buNone/>
              <a:defRPr b="0" i="0">
                <a:solidFill>
                  <a:schemeClr val="lt1"/>
                </a:solidFill>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11"/>
          <p:cNvSpPr txBox="1"/>
          <p:nvPr>
            <p:ph idx="5" type="body"/>
          </p:nvPr>
        </p:nvSpPr>
        <p:spPr>
          <a:xfrm>
            <a:off x="6261100" y="2063115"/>
            <a:ext cx="5537200" cy="52070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accent5"/>
              </a:buClr>
              <a:buSzPts val="1600"/>
              <a:buNone/>
              <a:defRPr b="0" i="0" sz="1600">
                <a:solidFill>
                  <a:schemeClr val="accent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400"/>
              <a:buNone/>
              <a:defRPr b="0" i="0">
                <a:solidFill>
                  <a:schemeClr val="lt1"/>
                </a:solidFill>
                <a:latin typeface="Calibri"/>
                <a:ea typeface="Calibri"/>
                <a:cs typeface="Calibri"/>
                <a:sym typeface="Calibri"/>
              </a:defRPr>
            </a:lvl2pPr>
            <a:lvl3pPr indent="-228600" lvl="2" marL="1371600" algn="l">
              <a:lnSpc>
                <a:spcPct val="90000"/>
              </a:lnSpc>
              <a:spcBef>
                <a:spcPts val="500"/>
              </a:spcBef>
              <a:spcAft>
                <a:spcPts val="0"/>
              </a:spcAft>
              <a:buClr>
                <a:schemeClr val="lt1"/>
              </a:buClr>
              <a:buSzPts val="2000"/>
              <a:buNone/>
              <a:defRPr b="0" i="0">
                <a:solidFill>
                  <a:schemeClr val="lt1"/>
                </a:solidFill>
                <a:latin typeface="Calibri"/>
                <a:ea typeface="Calibri"/>
                <a:cs typeface="Calibri"/>
                <a:sym typeface="Calibri"/>
              </a:defRPr>
            </a:lvl3pPr>
            <a:lvl4pPr indent="-228600" lvl="3" marL="1828800" algn="l">
              <a:lnSpc>
                <a:spcPct val="90000"/>
              </a:lnSpc>
              <a:spcBef>
                <a:spcPts val="500"/>
              </a:spcBef>
              <a:spcAft>
                <a:spcPts val="0"/>
              </a:spcAft>
              <a:buClr>
                <a:schemeClr val="lt1"/>
              </a:buClr>
              <a:buSzPts val="1800"/>
              <a:buNone/>
              <a:defRPr b="0" i="0">
                <a:solidFill>
                  <a:schemeClr val="lt1"/>
                </a:solidFill>
                <a:latin typeface="Calibri"/>
                <a:ea typeface="Calibri"/>
                <a:cs typeface="Calibri"/>
                <a:sym typeface="Calibri"/>
              </a:defRPr>
            </a:lvl4pPr>
            <a:lvl5pPr indent="-228600" lvl="4" marL="2286000" algn="l">
              <a:lnSpc>
                <a:spcPct val="90000"/>
              </a:lnSpc>
              <a:spcBef>
                <a:spcPts val="500"/>
              </a:spcBef>
              <a:spcAft>
                <a:spcPts val="0"/>
              </a:spcAft>
              <a:buClr>
                <a:schemeClr val="lt1"/>
              </a:buClr>
              <a:buSzPts val="1800"/>
              <a:buNone/>
              <a:defRPr b="0" i="0">
                <a:solidFill>
                  <a:schemeClr val="lt1"/>
                </a:solidFill>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97" name="Google Shape;97;p11"/>
          <p:cNvPicPr preferRelativeResize="0"/>
          <p:nvPr/>
        </p:nvPicPr>
        <p:blipFill rotWithShape="1">
          <a:blip r:embed="rId3">
            <a:alphaModFix/>
          </a:blip>
          <a:srcRect b="0" l="0" r="0" t="0"/>
          <a:stretch/>
        </p:blipFill>
        <p:spPr>
          <a:xfrm>
            <a:off x="10156963" y="264418"/>
            <a:ext cx="388801" cy="324000"/>
          </a:xfrm>
          <a:prstGeom prst="rect">
            <a:avLst/>
          </a:prstGeom>
          <a:noFill/>
          <a:ln>
            <a:noFill/>
          </a:ln>
        </p:spPr>
      </p:pic>
      <p:sp>
        <p:nvSpPr>
          <p:cNvPr id="98" name="Google Shape;98;p11"/>
          <p:cNvSpPr txBox="1"/>
          <p:nvPr/>
        </p:nvSpPr>
        <p:spPr>
          <a:xfrm>
            <a:off x="10321714" y="264418"/>
            <a:ext cx="1476586" cy="246221"/>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chemeClr val="lt1"/>
              </a:buClr>
              <a:buSzPts val="1600"/>
              <a:buFont typeface="Calibri"/>
              <a:buNone/>
            </a:pPr>
            <a:r>
              <a:rPr b="1" i="0" lang="en-GB" sz="1600">
                <a:solidFill>
                  <a:schemeClr val="lt1"/>
                </a:solidFill>
                <a:latin typeface="Calibri"/>
                <a:ea typeface="Calibri"/>
                <a:cs typeface="Calibri"/>
                <a:sym typeface="Calibri"/>
              </a:rPr>
              <a:t>@openaire_eu</a:t>
            </a:r>
            <a:endParaRPr b="1" i="0" sz="1600">
              <a:solidFill>
                <a:schemeClr val="lt1"/>
              </a:solidFill>
              <a:latin typeface="Calibri"/>
              <a:ea typeface="Calibri"/>
              <a:cs typeface="Calibri"/>
              <a:sym typeface="Calibri"/>
            </a:endParaRPr>
          </a:p>
        </p:txBody>
      </p:sp>
      <p:pic>
        <p:nvPicPr>
          <p:cNvPr id="99" name="Google Shape;99;p11"/>
          <p:cNvPicPr preferRelativeResize="0"/>
          <p:nvPr/>
        </p:nvPicPr>
        <p:blipFill rotWithShape="1">
          <a:blip r:embed="rId4">
            <a:alphaModFix/>
          </a:blip>
          <a:srcRect b="0" l="0" r="0" t="0"/>
          <a:stretch/>
        </p:blipFill>
        <p:spPr>
          <a:xfrm>
            <a:off x="10648592" y="6387072"/>
            <a:ext cx="324000" cy="324000"/>
          </a:xfrm>
          <a:prstGeom prst="rect">
            <a:avLst/>
          </a:prstGeom>
          <a:noFill/>
          <a:ln>
            <a:noFill/>
          </a:ln>
        </p:spPr>
      </p:pic>
      <p:pic>
        <p:nvPicPr>
          <p:cNvPr descr="A picture containing text, clipart&#10;&#10;Description automatically generated" id="100" name="Google Shape;100;p11"/>
          <p:cNvPicPr preferRelativeResize="0"/>
          <p:nvPr/>
        </p:nvPicPr>
        <p:blipFill rotWithShape="1">
          <a:blip r:embed="rId5">
            <a:alphaModFix/>
          </a:blip>
          <a:srcRect b="0" l="0" r="0" t="0"/>
          <a:stretch/>
        </p:blipFill>
        <p:spPr>
          <a:xfrm>
            <a:off x="136990" y="6316329"/>
            <a:ext cx="1181615" cy="420452"/>
          </a:xfrm>
          <a:prstGeom prst="rect">
            <a:avLst/>
          </a:prstGeom>
          <a:noFill/>
          <a:ln>
            <a:noFill/>
          </a:ln>
        </p:spPr>
      </p:pic>
      <p:pic>
        <p:nvPicPr>
          <p:cNvPr id="101" name="Google Shape;101;p11"/>
          <p:cNvPicPr preferRelativeResize="0"/>
          <p:nvPr/>
        </p:nvPicPr>
        <p:blipFill rotWithShape="1">
          <a:blip r:embed="rId6">
            <a:alphaModFix/>
          </a:blip>
          <a:srcRect b="0" l="0" r="0" t="0"/>
          <a:stretch/>
        </p:blipFill>
        <p:spPr>
          <a:xfrm>
            <a:off x="1531269" y="6431721"/>
            <a:ext cx="409695" cy="27295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_1_light_background">
  <p:cSld name="2_Title_1_light_background">
    <p:spTree>
      <p:nvGrpSpPr>
        <p:cNvPr id="102" name="Shape 102"/>
        <p:cNvGrpSpPr/>
        <p:nvPr/>
      </p:nvGrpSpPr>
      <p:grpSpPr>
        <a:xfrm>
          <a:off x="0" y="0"/>
          <a:ext cx="0" cy="0"/>
          <a:chOff x="0" y="0"/>
          <a:chExt cx="0" cy="0"/>
        </a:xfrm>
      </p:grpSpPr>
      <p:pic>
        <p:nvPicPr>
          <p:cNvPr id="103" name="Google Shape;103;p1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04" name="Google Shape;104;p12"/>
          <p:cNvSpPr txBox="1"/>
          <p:nvPr>
            <p:ph idx="1" type="body"/>
          </p:nvPr>
        </p:nvSpPr>
        <p:spPr>
          <a:xfrm>
            <a:off x="899612" y="1756131"/>
            <a:ext cx="10060662" cy="20066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100F40"/>
              </a:buClr>
              <a:buSzPts val="8000"/>
              <a:buNone/>
              <a:defRPr b="1" sz="8000" cap="none">
                <a:solidFill>
                  <a:srgbClr val="100F40"/>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12"/>
          <p:cNvSpPr txBox="1"/>
          <p:nvPr>
            <p:ph idx="2" type="body"/>
          </p:nvPr>
        </p:nvSpPr>
        <p:spPr>
          <a:xfrm>
            <a:off x="899612" y="3896503"/>
            <a:ext cx="10060662" cy="98864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A6770"/>
              </a:buClr>
              <a:buSzPts val="2800"/>
              <a:buNone/>
              <a:defRPr b="1" i="0">
                <a:solidFill>
                  <a:srgbClr val="5A6770"/>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400"/>
              <a:buNone/>
              <a:defRPr b="0" i="0">
                <a:solidFill>
                  <a:schemeClr val="lt1"/>
                </a:solidFill>
                <a:latin typeface="Calibri"/>
                <a:ea typeface="Calibri"/>
                <a:cs typeface="Calibri"/>
                <a:sym typeface="Calibri"/>
              </a:defRPr>
            </a:lvl2pPr>
            <a:lvl3pPr indent="-228600" lvl="2" marL="1371600" algn="l">
              <a:lnSpc>
                <a:spcPct val="90000"/>
              </a:lnSpc>
              <a:spcBef>
                <a:spcPts val="500"/>
              </a:spcBef>
              <a:spcAft>
                <a:spcPts val="0"/>
              </a:spcAft>
              <a:buClr>
                <a:schemeClr val="lt1"/>
              </a:buClr>
              <a:buSzPts val="2000"/>
              <a:buNone/>
              <a:defRPr b="0" i="0">
                <a:solidFill>
                  <a:schemeClr val="lt1"/>
                </a:solidFill>
                <a:latin typeface="Calibri"/>
                <a:ea typeface="Calibri"/>
                <a:cs typeface="Calibri"/>
                <a:sym typeface="Calibri"/>
              </a:defRPr>
            </a:lvl3pPr>
            <a:lvl4pPr indent="-228600" lvl="3" marL="1828800" algn="l">
              <a:lnSpc>
                <a:spcPct val="90000"/>
              </a:lnSpc>
              <a:spcBef>
                <a:spcPts val="500"/>
              </a:spcBef>
              <a:spcAft>
                <a:spcPts val="0"/>
              </a:spcAft>
              <a:buClr>
                <a:schemeClr val="lt1"/>
              </a:buClr>
              <a:buSzPts val="1800"/>
              <a:buNone/>
              <a:defRPr b="0" i="0">
                <a:solidFill>
                  <a:schemeClr val="lt1"/>
                </a:solidFill>
                <a:latin typeface="Calibri"/>
                <a:ea typeface="Calibri"/>
                <a:cs typeface="Calibri"/>
                <a:sym typeface="Calibri"/>
              </a:defRPr>
            </a:lvl4pPr>
            <a:lvl5pPr indent="-228600" lvl="4" marL="2286000" algn="l">
              <a:lnSpc>
                <a:spcPct val="90000"/>
              </a:lnSpc>
              <a:spcBef>
                <a:spcPts val="500"/>
              </a:spcBef>
              <a:spcAft>
                <a:spcPts val="0"/>
              </a:spcAft>
              <a:buClr>
                <a:schemeClr val="lt1"/>
              </a:buClr>
              <a:buSzPts val="1800"/>
              <a:buNone/>
              <a:defRPr b="0" i="0">
                <a:solidFill>
                  <a:schemeClr val="lt1"/>
                </a:solidFill>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12"/>
          <p:cNvSpPr txBox="1"/>
          <p:nvPr>
            <p:ph idx="3" type="body"/>
          </p:nvPr>
        </p:nvSpPr>
        <p:spPr>
          <a:xfrm>
            <a:off x="8931058" y="163864"/>
            <a:ext cx="3041972" cy="825691"/>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1A60C6"/>
              </a:buClr>
              <a:buSzPts val="1600"/>
              <a:buNone/>
              <a:defRPr b="1" i="0" sz="1600">
                <a:solidFill>
                  <a:srgbClr val="1A60C6"/>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400"/>
              <a:buNone/>
              <a:defRPr b="0" i="0">
                <a:solidFill>
                  <a:schemeClr val="lt1"/>
                </a:solidFill>
                <a:latin typeface="Calibri"/>
                <a:ea typeface="Calibri"/>
                <a:cs typeface="Calibri"/>
                <a:sym typeface="Calibri"/>
              </a:defRPr>
            </a:lvl2pPr>
            <a:lvl3pPr indent="-228600" lvl="2" marL="1371600" algn="l">
              <a:lnSpc>
                <a:spcPct val="90000"/>
              </a:lnSpc>
              <a:spcBef>
                <a:spcPts val="500"/>
              </a:spcBef>
              <a:spcAft>
                <a:spcPts val="0"/>
              </a:spcAft>
              <a:buClr>
                <a:schemeClr val="lt1"/>
              </a:buClr>
              <a:buSzPts val="2000"/>
              <a:buNone/>
              <a:defRPr b="0" i="0">
                <a:solidFill>
                  <a:schemeClr val="lt1"/>
                </a:solidFill>
                <a:latin typeface="Calibri"/>
                <a:ea typeface="Calibri"/>
                <a:cs typeface="Calibri"/>
                <a:sym typeface="Calibri"/>
              </a:defRPr>
            </a:lvl3pPr>
            <a:lvl4pPr indent="-228600" lvl="3" marL="1828800" algn="l">
              <a:lnSpc>
                <a:spcPct val="90000"/>
              </a:lnSpc>
              <a:spcBef>
                <a:spcPts val="500"/>
              </a:spcBef>
              <a:spcAft>
                <a:spcPts val="0"/>
              </a:spcAft>
              <a:buClr>
                <a:schemeClr val="lt1"/>
              </a:buClr>
              <a:buSzPts val="1800"/>
              <a:buNone/>
              <a:defRPr b="0" i="0">
                <a:solidFill>
                  <a:schemeClr val="lt1"/>
                </a:solidFill>
                <a:latin typeface="Calibri"/>
                <a:ea typeface="Calibri"/>
                <a:cs typeface="Calibri"/>
                <a:sym typeface="Calibri"/>
              </a:defRPr>
            </a:lvl4pPr>
            <a:lvl5pPr indent="-228600" lvl="4" marL="2286000" algn="l">
              <a:lnSpc>
                <a:spcPct val="90000"/>
              </a:lnSpc>
              <a:spcBef>
                <a:spcPts val="500"/>
              </a:spcBef>
              <a:spcAft>
                <a:spcPts val="0"/>
              </a:spcAft>
              <a:buClr>
                <a:schemeClr val="lt1"/>
              </a:buClr>
              <a:buSzPts val="1800"/>
              <a:buNone/>
              <a:defRPr b="0" i="0">
                <a:solidFill>
                  <a:schemeClr val="lt1"/>
                </a:solidFill>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7" name="Google Shape;107;p12"/>
          <p:cNvPicPr preferRelativeResize="0"/>
          <p:nvPr/>
        </p:nvPicPr>
        <p:blipFill rotWithShape="1">
          <a:blip r:embed="rId3">
            <a:alphaModFix/>
          </a:blip>
          <a:srcRect b="0" l="0" r="0" t="0"/>
          <a:stretch/>
        </p:blipFill>
        <p:spPr>
          <a:xfrm>
            <a:off x="9518790" y="6407007"/>
            <a:ext cx="324000" cy="269999"/>
          </a:xfrm>
          <a:prstGeom prst="rect">
            <a:avLst/>
          </a:prstGeom>
          <a:noFill/>
          <a:ln>
            <a:noFill/>
          </a:ln>
        </p:spPr>
      </p:pic>
      <p:sp>
        <p:nvSpPr>
          <p:cNvPr id="108" name="Google Shape;108;p12"/>
          <p:cNvSpPr txBox="1"/>
          <p:nvPr/>
        </p:nvSpPr>
        <p:spPr>
          <a:xfrm>
            <a:off x="9610364" y="6411653"/>
            <a:ext cx="1476586" cy="246221"/>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chemeClr val="dk1"/>
              </a:buClr>
              <a:buSzPts val="1600"/>
              <a:buFont typeface="Calibri"/>
              <a:buNone/>
            </a:pPr>
            <a:r>
              <a:rPr b="1" i="0" lang="en-GB" sz="1600">
                <a:solidFill>
                  <a:schemeClr val="dk1"/>
                </a:solidFill>
                <a:latin typeface="Calibri"/>
                <a:ea typeface="Calibri"/>
                <a:cs typeface="Calibri"/>
                <a:sym typeface="Calibri"/>
              </a:rPr>
              <a:t>@openaire_eu</a:t>
            </a:r>
            <a:endParaRPr b="1" i="0" sz="1600">
              <a:solidFill>
                <a:schemeClr val="dk1"/>
              </a:solidFill>
              <a:latin typeface="Calibri"/>
              <a:ea typeface="Calibri"/>
              <a:cs typeface="Calibri"/>
              <a:sym typeface="Calibri"/>
            </a:endParaRPr>
          </a:p>
        </p:txBody>
      </p:sp>
      <p:pic>
        <p:nvPicPr>
          <p:cNvPr id="109" name="Google Shape;109;p12"/>
          <p:cNvPicPr preferRelativeResize="0"/>
          <p:nvPr/>
        </p:nvPicPr>
        <p:blipFill rotWithShape="1">
          <a:blip r:embed="rId4">
            <a:alphaModFix/>
          </a:blip>
          <a:srcRect b="0" l="0" r="0" t="0"/>
          <a:stretch/>
        </p:blipFill>
        <p:spPr>
          <a:xfrm>
            <a:off x="11474300" y="6372763"/>
            <a:ext cx="324000" cy="324000"/>
          </a:xfrm>
          <a:prstGeom prst="rect">
            <a:avLst/>
          </a:prstGeom>
          <a:noFill/>
          <a:ln>
            <a:noFill/>
          </a:ln>
        </p:spPr>
      </p:pic>
      <p:sp>
        <p:nvSpPr>
          <p:cNvPr id="110" name="Google Shape;110;p12"/>
          <p:cNvSpPr txBox="1"/>
          <p:nvPr>
            <p:ph idx="11" type="ftr"/>
          </p:nvPr>
        </p:nvSpPr>
        <p:spPr>
          <a:xfrm>
            <a:off x="1081541" y="6353705"/>
            <a:ext cx="823782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11" name="Google Shape;111;p12"/>
          <p:cNvPicPr preferRelativeResize="0"/>
          <p:nvPr/>
        </p:nvPicPr>
        <p:blipFill rotWithShape="1">
          <a:blip r:embed="rId5">
            <a:alphaModFix/>
          </a:blip>
          <a:srcRect b="0" l="0" r="0" t="0"/>
          <a:stretch/>
        </p:blipFill>
        <p:spPr>
          <a:xfrm>
            <a:off x="254184" y="6398284"/>
            <a:ext cx="409695" cy="272959"/>
          </a:xfrm>
          <a:prstGeom prst="rect">
            <a:avLst/>
          </a:prstGeom>
          <a:noFill/>
          <a:ln>
            <a:noFill/>
          </a:ln>
        </p:spPr>
      </p:pic>
      <p:pic>
        <p:nvPicPr>
          <p:cNvPr id="112" name="Google Shape;112;p12"/>
          <p:cNvPicPr preferRelativeResize="0"/>
          <p:nvPr/>
        </p:nvPicPr>
        <p:blipFill rotWithShape="1">
          <a:blip r:embed="rId6">
            <a:alphaModFix/>
          </a:blip>
          <a:srcRect b="0" l="0" r="0" t="0"/>
          <a:stretch/>
        </p:blipFill>
        <p:spPr>
          <a:xfrm>
            <a:off x="218970" y="157747"/>
            <a:ext cx="2628438" cy="94391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_background" type="title">
  <p:cSld name="TITLE">
    <p:bg>
      <p:bgPr>
        <a:solidFill>
          <a:schemeClr val="lt1"/>
        </a:solidFill>
      </p:bgPr>
    </p:bg>
    <p:spTree>
      <p:nvGrpSpPr>
        <p:cNvPr id="113" name="Shape 113"/>
        <p:cNvGrpSpPr/>
        <p:nvPr/>
      </p:nvGrpSpPr>
      <p:grpSpPr>
        <a:xfrm>
          <a:off x="0" y="0"/>
          <a:ext cx="0" cy="0"/>
          <a:chOff x="0" y="0"/>
          <a:chExt cx="0" cy="0"/>
        </a:xfrm>
      </p:grpSpPr>
      <p:sp>
        <p:nvSpPr>
          <p:cNvPr id="114" name="Google Shape;114;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6" name="Google Shape;116;p13"/>
          <p:cNvSpPr txBox="1"/>
          <p:nvPr>
            <p:ph idx="11" type="ftr"/>
          </p:nvPr>
        </p:nvSpPr>
        <p:spPr>
          <a:xfrm>
            <a:off x="2390386" y="6385637"/>
            <a:ext cx="8277614" cy="31904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17" name="Google Shape;117;p13"/>
          <p:cNvPicPr preferRelativeResize="0"/>
          <p:nvPr/>
        </p:nvPicPr>
        <p:blipFill rotWithShape="1">
          <a:blip r:embed="rId2">
            <a:alphaModFix/>
          </a:blip>
          <a:srcRect b="0" l="0" r="0" t="0"/>
          <a:stretch/>
        </p:blipFill>
        <p:spPr>
          <a:xfrm>
            <a:off x="266027" y="6354763"/>
            <a:ext cx="1210258" cy="432000"/>
          </a:xfrm>
          <a:prstGeom prst="rect">
            <a:avLst/>
          </a:prstGeom>
          <a:noFill/>
          <a:ln>
            <a:noFill/>
          </a:ln>
        </p:spPr>
      </p:pic>
      <p:sp>
        <p:nvSpPr>
          <p:cNvPr id="118" name="Google Shape;118;p13"/>
          <p:cNvSpPr txBox="1"/>
          <p:nvPr/>
        </p:nvSpPr>
        <p:spPr>
          <a:xfrm>
            <a:off x="5699218" y="-8563"/>
            <a:ext cx="396000" cy="7848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u="none">
                <a:solidFill>
                  <a:schemeClr val="lt1"/>
                </a:solidFill>
                <a:latin typeface="Calibri"/>
                <a:ea typeface="Calibri"/>
                <a:cs typeface="Calibri"/>
                <a:sym typeface="Calibri"/>
              </a:rPr>
              <a:t>‹#›</a:t>
            </a:fld>
            <a:endParaRPr b="1" sz="1400" u="none">
              <a:solidFill>
                <a:schemeClr val="lt1"/>
              </a:solidFill>
              <a:latin typeface="Calibri"/>
              <a:ea typeface="Calibri"/>
              <a:cs typeface="Calibri"/>
              <a:sym typeface="Calibri"/>
            </a:endParaRPr>
          </a:p>
        </p:txBody>
      </p:sp>
      <p:pic>
        <p:nvPicPr>
          <p:cNvPr id="119" name="Google Shape;119;p13"/>
          <p:cNvPicPr preferRelativeResize="0"/>
          <p:nvPr/>
        </p:nvPicPr>
        <p:blipFill rotWithShape="1">
          <a:blip r:embed="rId3">
            <a:alphaModFix/>
          </a:blip>
          <a:srcRect b="0" l="0" r="0" t="0"/>
          <a:stretch/>
        </p:blipFill>
        <p:spPr>
          <a:xfrm>
            <a:off x="1728488" y="6431721"/>
            <a:ext cx="409695" cy="27295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_background">
  <p:cSld name="2_Title Slide_background">
    <p:bg>
      <p:bgPr>
        <a:blipFill>
          <a:blip r:embed="rId2">
            <a:alphaModFix/>
          </a:blip>
          <a:stretch>
            <a:fillRect/>
          </a:stretch>
        </a:blipFill>
      </p:bgPr>
    </p:bg>
    <p:spTree>
      <p:nvGrpSpPr>
        <p:cNvPr id="120" name="Shape 120"/>
        <p:cNvGrpSpPr/>
        <p:nvPr/>
      </p:nvGrpSpPr>
      <p:grpSpPr>
        <a:xfrm>
          <a:off x="0" y="0"/>
          <a:ext cx="0" cy="0"/>
          <a:chOff x="0" y="0"/>
          <a:chExt cx="0" cy="0"/>
        </a:xfrm>
      </p:grpSpPr>
      <p:sp>
        <p:nvSpPr>
          <p:cNvPr id="121" name="Google Shape;121;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23" name="Google Shape;123;p14"/>
          <p:cNvSpPr txBox="1"/>
          <p:nvPr>
            <p:ph idx="11" type="ftr"/>
          </p:nvPr>
        </p:nvSpPr>
        <p:spPr>
          <a:xfrm>
            <a:off x="2390386" y="6385637"/>
            <a:ext cx="8277614" cy="31904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4"/>
          <p:cNvSpPr txBox="1"/>
          <p:nvPr/>
        </p:nvSpPr>
        <p:spPr>
          <a:xfrm>
            <a:off x="5699218" y="-8563"/>
            <a:ext cx="396000" cy="7848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Calibri"/>
                <a:ea typeface="Calibri"/>
                <a:cs typeface="Calibri"/>
                <a:sym typeface="Calibri"/>
              </a:rPr>
              <a:t>‹#›</a:t>
            </a:fld>
            <a:endParaRPr b="1" sz="1400">
              <a:solidFill>
                <a:schemeClr val="lt1"/>
              </a:solidFill>
              <a:latin typeface="Calibri"/>
              <a:ea typeface="Calibri"/>
              <a:cs typeface="Calibri"/>
              <a:sym typeface="Calibri"/>
            </a:endParaRPr>
          </a:p>
        </p:txBody>
      </p:sp>
      <p:pic>
        <p:nvPicPr>
          <p:cNvPr id="125" name="Google Shape;125;p14"/>
          <p:cNvPicPr preferRelativeResize="0"/>
          <p:nvPr/>
        </p:nvPicPr>
        <p:blipFill rotWithShape="1">
          <a:blip r:embed="rId3">
            <a:alphaModFix/>
          </a:blip>
          <a:srcRect b="0" l="0" r="0" t="0"/>
          <a:stretch/>
        </p:blipFill>
        <p:spPr>
          <a:xfrm>
            <a:off x="1728488" y="6431721"/>
            <a:ext cx="409695" cy="272959"/>
          </a:xfrm>
          <a:prstGeom prst="rect">
            <a:avLst/>
          </a:prstGeom>
          <a:noFill/>
          <a:ln>
            <a:noFill/>
          </a:ln>
        </p:spPr>
      </p:pic>
      <p:pic>
        <p:nvPicPr>
          <p:cNvPr descr="A picture containing text, clipart&#10;&#10;Description automatically generated" id="126" name="Google Shape;126;p14"/>
          <p:cNvPicPr preferRelativeResize="0"/>
          <p:nvPr/>
        </p:nvPicPr>
        <p:blipFill rotWithShape="1">
          <a:blip r:embed="rId4">
            <a:alphaModFix/>
          </a:blip>
          <a:srcRect b="0" l="0" r="0" t="0"/>
          <a:stretch/>
        </p:blipFill>
        <p:spPr>
          <a:xfrm>
            <a:off x="136990" y="6316329"/>
            <a:ext cx="1181615" cy="42045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solidFill>
          <a:schemeClr val="lt1"/>
        </a:solidFill>
      </p:bgPr>
    </p:bg>
    <p:spTree>
      <p:nvGrpSpPr>
        <p:cNvPr id="127" name="Shape 127"/>
        <p:cNvGrpSpPr/>
        <p:nvPr/>
      </p:nvGrpSpPr>
      <p:grpSpPr>
        <a:xfrm>
          <a:off x="0" y="0"/>
          <a:ext cx="0" cy="0"/>
          <a:chOff x="0" y="0"/>
          <a:chExt cx="0" cy="0"/>
        </a:xfrm>
      </p:grpSpPr>
      <p:sp>
        <p:nvSpPr>
          <p:cNvPr id="128" name="Google Shape;128;p15"/>
          <p:cNvSpPr txBox="1"/>
          <p:nvPr>
            <p:ph type="title"/>
          </p:nvPr>
        </p:nvSpPr>
        <p:spPr>
          <a:xfrm>
            <a:off x="838200" y="42775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15"/>
          <p:cNvSpPr txBox="1"/>
          <p:nvPr>
            <p:ph idx="11" type="ftr"/>
          </p:nvPr>
        </p:nvSpPr>
        <p:spPr>
          <a:xfrm>
            <a:off x="2390386" y="6356351"/>
            <a:ext cx="9037412" cy="34833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5"/>
          <p:cNvSpPr txBox="1"/>
          <p:nvPr>
            <p:ph idx="12" type="sldNum"/>
          </p:nvPr>
        </p:nvSpPr>
        <p:spPr>
          <a:xfrm>
            <a:off x="5699218" y="-8563"/>
            <a:ext cx="396000" cy="784800"/>
          </a:xfrm>
          <a:prstGeom prst="rect">
            <a:avLst/>
          </a:prstGeom>
          <a:solidFill>
            <a:schemeClr val="lt2"/>
          </a:solidFill>
          <a:ln>
            <a:noFill/>
          </a:ln>
        </p:spPr>
        <p:txBody>
          <a:bodyPr anchorCtr="0" anchor="ctr" bIns="45700" lIns="91425" spcFirstLastPara="1" rIns="91425" wrap="square" tIns="45700">
            <a:noAutofit/>
          </a:bodyPr>
          <a:lstStyle>
            <a:lvl1pPr indent="0" lvl="0" marL="0" algn="ctr">
              <a:spcBef>
                <a:spcPts val="0"/>
              </a:spcBef>
              <a:buNone/>
              <a:defRPr b="1" sz="1400">
                <a:solidFill>
                  <a:schemeClr val="lt1"/>
                </a:solidFill>
                <a:latin typeface="Calibri"/>
                <a:ea typeface="Calibri"/>
                <a:cs typeface="Calibri"/>
                <a:sym typeface="Calibri"/>
              </a:defRPr>
            </a:lvl1pPr>
            <a:lvl2pPr indent="0" lvl="1" marL="0" algn="ctr">
              <a:spcBef>
                <a:spcPts val="0"/>
              </a:spcBef>
              <a:buNone/>
              <a:defRPr b="1" sz="1400">
                <a:solidFill>
                  <a:schemeClr val="lt1"/>
                </a:solidFill>
                <a:latin typeface="Calibri"/>
                <a:ea typeface="Calibri"/>
                <a:cs typeface="Calibri"/>
                <a:sym typeface="Calibri"/>
              </a:defRPr>
            </a:lvl2pPr>
            <a:lvl3pPr indent="0" lvl="2" marL="0" algn="ctr">
              <a:spcBef>
                <a:spcPts val="0"/>
              </a:spcBef>
              <a:buNone/>
              <a:defRPr b="1" sz="1400">
                <a:solidFill>
                  <a:schemeClr val="lt1"/>
                </a:solidFill>
                <a:latin typeface="Calibri"/>
                <a:ea typeface="Calibri"/>
                <a:cs typeface="Calibri"/>
                <a:sym typeface="Calibri"/>
              </a:defRPr>
            </a:lvl3pPr>
            <a:lvl4pPr indent="0" lvl="3" marL="0" algn="ctr">
              <a:spcBef>
                <a:spcPts val="0"/>
              </a:spcBef>
              <a:buNone/>
              <a:defRPr b="1" sz="1400">
                <a:solidFill>
                  <a:schemeClr val="lt1"/>
                </a:solidFill>
                <a:latin typeface="Calibri"/>
                <a:ea typeface="Calibri"/>
                <a:cs typeface="Calibri"/>
                <a:sym typeface="Calibri"/>
              </a:defRPr>
            </a:lvl4pPr>
            <a:lvl5pPr indent="0" lvl="4" marL="0" algn="ctr">
              <a:spcBef>
                <a:spcPts val="0"/>
              </a:spcBef>
              <a:buNone/>
              <a:defRPr b="1" sz="1400">
                <a:solidFill>
                  <a:schemeClr val="lt1"/>
                </a:solidFill>
                <a:latin typeface="Calibri"/>
                <a:ea typeface="Calibri"/>
                <a:cs typeface="Calibri"/>
                <a:sym typeface="Calibri"/>
              </a:defRPr>
            </a:lvl5pPr>
            <a:lvl6pPr indent="0" lvl="5" marL="0" algn="ctr">
              <a:spcBef>
                <a:spcPts val="0"/>
              </a:spcBef>
              <a:buNone/>
              <a:defRPr b="1" sz="1400">
                <a:solidFill>
                  <a:schemeClr val="lt1"/>
                </a:solidFill>
                <a:latin typeface="Calibri"/>
                <a:ea typeface="Calibri"/>
                <a:cs typeface="Calibri"/>
                <a:sym typeface="Calibri"/>
              </a:defRPr>
            </a:lvl6pPr>
            <a:lvl7pPr indent="0" lvl="6" marL="0" algn="ctr">
              <a:spcBef>
                <a:spcPts val="0"/>
              </a:spcBef>
              <a:buNone/>
              <a:defRPr b="1" sz="1400">
                <a:solidFill>
                  <a:schemeClr val="lt1"/>
                </a:solidFill>
                <a:latin typeface="Calibri"/>
                <a:ea typeface="Calibri"/>
                <a:cs typeface="Calibri"/>
                <a:sym typeface="Calibri"/>
              </a:defRPr>
            </a:lvl7pPr>
            <a:lvl8pPr indent="0" lvl="7" marL="0" algn="ctr">
              <a:spcBef>
                <a:spcPts val="0"/>
              </a:spcBef>
              <a:buNone/>
              <a:defRPr b="1" sz="1400">
                <a:solidFill>
                  <a:schemeClr val="lt1"/>
                </a:solidFill>
                <a:latin typeface="Calibri"/>
                <a:ea typeface="Calibri"/>
                <a:cs typeface="Calibri"/>
                <a:sym typeface="Calibri"/>
              </a:defRPr>
            </a:lvl8pPr>
            <a:lvl9pPr indent="0" lvl="8" marL="0" algn="ctr">
              <a:spcBef>
                <a:spcPts val="0"/>
              </a:spcBef>
              <a:buNone/>
              <a:defRPr b="1"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pic>
        <p:nvPicPr>
          <p:cNvPr id="131" name="Google Shape;131;p15"/>
          <p:cNvPicPr preferRelativeResize="0"/>
          <p:nvPr/>
        </p:nvPicPr>
        <p:blipFill rotWithShape="1">
          <a:blip r:embed="rId2">
            <a:alphaModFix/>
          </a:blip>
          <a:srcRect b="0" l="0" r="0" t="0"/>
          <a:stretch/>
        </p:blipFill>
        <p:spPr>
          <a:xfrm>
            <a:off x="266027" y="6354763"/>
            <a:ext cx="1210258" cy="432000"/>
          </a:xfrm>
          <a:prstGeom prst="rect">
            <a:avLst/>
          </a:prstGeom>
          <a:noFill/>
          <a:ln>
            <a:noFill/>
          </a:ln>
        </p:spPr>
      </p:pic>
      <p:pic>
        <p:nvPicPr>
          <p:cNvPr id="132" name="Google Shape;132;p15"/>
          <p:cNvPicPr preferRelativeResize="0"/>
          <p:nvPr/>
        </p:nvPicPr>
        <p:blipFill rotWithShape="1">
          <a:blip r:embed="rId3">
            <a:alphaModFix/>
          </a:blip>
          <a:srcRect b="0" l="0" r="0" t="0"/>
          <a:stretch/>
        </p:blipFill>
        <p:spPr>
          <a:xfrm>
            <a:off x="1728488" y="6431721"/>
            <a:ext cx="409695" cy="272959"/>
          </a:xfrm>
          <a:prstGeom prst="rect">
            <a:avLst/>
          </a:prstGeom>
          <a:noFill/>
          <a:ln>
            <a:noFill/>
          </a:ln>
        </p:spPr>
      </p:pic>
      <p:pic>
        <p:nvPicPr>
          <p:cNvPr id="133" name="Google Shape;133;p15"/>
          <p:cNvPicPr preferRelativeResize="0"/>
          <p:nvPr/>
        </p:nvPicPr>
        <p:blipFill rotWithShape="1">
          <a:blip r:embed="rId4">
            <a:alphaModFix amt="9000"/>
          </a:blip>
          <a:srcRect b="41138" l="0" r="28701" t="0"/>
          <a:stretch/>
        </p:blipFill>
        <p:spPr>
          <a:xfrm>
            <a:off x="7387962" y="2821238"/>
            <a:ext cx="4804038" cy="403676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bg>
      <p:bgPr>
        <a:solidFill>
          <a:schemeClr val="dk2"/>
        </a:solidFill>
      </p:bgPr>
    </p:bg>
    <p:spTree>
      <p:nvGrpSpPr>
        <p:cNvPr id="134" name="Shape 134"/>
        <p:cNvGrpSpPr/>
        <p:nvPr/>
      </p:nvGrpSpPr>
      <p:grpSpPr>
        <a:xfrm>
          <a:off x="0" y="0"/>
          <a:ext cx="0" cy="0"/>
          <a:chOff x="0" y="0"/>
          <a:chExt cx="0" cy="0"/>
        </a:xfrm>
      </p:grpSpPr>
      <p:sp>
        <p:nvSpPr>
          <p:cNvPr id="135" name="Google Shape;135;p16"/>
          <p:cNvSpPr txBox="1"/>
          <p:nvPr>
            <p:ph type="title"/>
          </p:nvPr>
        </p:nvSpPr>
        <p:spPr>
          <a:xfrm>
            <a:off x="838200" y="42775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16"/>
          <p:cNvSpPr txBox="1"/>
          <p:nvPr>
            <p:ph idx="11" type="ftr"/>
          </p:nvPr>
        </p:nvSpPr>
        <p:spPr>
          <a:xfrm>
            <a:off x="2390386" y="6356351"/>
            <a:ext cx="9037412" cy="34833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6"/>
          <p:cNvSpPr txBox="1"/>
          <p:nvPr>
            <p:ph idx="12" type="sldNum"/>
          </p:nvPr>
        </p:nvSpPr>
        <p:spPr>
          <a:xfrm>
            <a:off x="5699218" y="-8563"/>
            <a:ext cx="396000" cy="784800"/>
          </a:xfrm>
          <a:prstGeom prst="rect">
            <a:avLst/>
          </a:prstGeom>
          <a:solidFill>
            <a:schemeClr val="lt2"/>
          </a:solidFill>
          <a:ln>
            <a:noFill/>
          </a:ln>
        </p:spPr>
        <p:txBody>
          <a:bodyPr anchorCtr="0" anchor="ctr" bIns="45700" lIns="91425" spcFirstLastPara="1" rIns="91425" wrap="square" tIns="45700">
            <a:noAutofit/>
          </a:bodyPr>
          <a:lstStyle>
            <a:lvl1pPr indent="0" lvl="0" marL="0" algn="ctr">
              <a:spcBef>
                <a:spcPts val="0"/>
              </a:spcBef>
              <a:buNone/>
              <a:defRPr b="1" sz="1400">
                <a:solidFill>
                  <a:schemeClr val="lt1"/>
                </a:solidFill>
                <a:latin typeface="Calibri"/>
                <a:ea typeface="Calibri"/>
                <a:cs typeface="Calibri"/>
                <a:sym typeface="Calibri"/>
              </a:defRPr>
            </a:lvl1pPr>
            <a:lvl2pPr indent="0" lvl="1" marL="0" algn="ctr">
              <a:spcBef>
                <a:spcPts val="0"/>
              </a:spcBef>
              <a:buNone/>
              <a:defRPr b="1" sz="1400">
                <a:solidFill>
                  <a:schemeClr val="lt1"/>
                </a:solidFill>
                <a:latin typeface="Calibri"/>
                <a:ea typeface="Calibri"/>
                <a:cs typeface="Calibri"/>
                <a:sym typeface="Calibri"/>
              </a:defRPr>
            </a:lvl2pPr>
            <a:lvl3pPr indent="0" lvl="2" marL="0" algn="ctr">
              <a:spcBef>
                <a:spcPts val="0"/>
              </a:spcBef>
              <a:buNone/>
              <a:defRPr b="1" sz="1400">
                <a:solidFill>
                  <a:schemeClr val="lt1"/>
                </a:solidFill>
                <a:latin typeface="Calibri"/>
                <a:ea typeface="Calibri"/>
                <a:cs typeface="Calibri"/>
                <a:sym typeface="Calibri"/>
              </a:defRPr>
            </a:lvl3pPr>
            <a:lvl4pPr indent="0" lvl="3" marL="0" algn="ctr">
              <a:spcBef>
                <a:spcPts val="0"/>
              </a:spcBef>
              <a:buNone/>
              <a:defRPr b="1" sz="1400">
                <a:solidFill>
                  <a:schemeClr val="lt1"/>
                </a:solidFill>
                <a:latin typeface="Calibri"/>
                <a:ea typeface="Calibri"/>
                <a:cs typeface="Calibri"/>
                <a:sym typeface="Calibri"/>
              </a:defRPr>
            </a:lvl4pPr>
            <a:lvl5pPr indent="0" lvl="4" marL="0" algn="ctr">
              <a:spcBef>
                <a:spcPts val="0"/>
              </a:spcBef>
              <a:buNone/>
              <a:defRPr b="1" sz="1400">
                <a:solidFill>
                  <a:schemeClr val="lt1"/>
                </a:solidFill>
                <a:latin typeface="Calibri"/>
                <a:ea typeface="Calibri"/>
                <a:cs typeface="Calibri"/>
                <a:sym typeface="Calibri"/>
              </a:defRPr>
            </a:lvl5pPr>
            <a:lvl6pPr indent="0" lvl="5" marL="0" algn="ctr">
              <a:spcBef>
                <a:spcPts val="0"/>
              </a:spcBef>
              <a:buNone/>
              <a:defRPr b="1" sz="1400">
                <a:solidFill>
                  <a:schemeClr val="lt1"/>
                </a:solidFill>
                <a:latin typeface="Calibri"/>
                <a:ea typeface="Calibri"/>
                <a:cs typeface="Calibri"/>
                <a:sym typeface="Calibri"/>
              </a:defRPr>
            </a:lvl6pPr>
            <a:lvl7pPr indent="0" lvl="6" marL="0" algn="ctr">
              <a:spcBef>
                <a:spcPts val="0"/>
              </a:spcBef>
              <a:buNone/>
              <a:defRPr b="1" sz="1400">
                <a:solidFill>
                  <a:schemeClr val="lt1"/>
                </a:solidFill>
                <a:latin typeface="Calibri"/>
                <a:ea typeface="Calibri"/>
                <a:cs typeface="Calibri"/>
                <a:sym typeface="Calibri"/>
              </a:defRPr>
            </a:lvl7pPr>
            <a:lvl8pPr indent="0" lvl="7" marL="0" algn="ctr">
              <a:spcBef>
                <a:spcPts val="0"/>
              </a:spcBef>
              <a:buNone/>
              <a:defRPr b="1" sz="1400">
                <a:solidFill>
                  <a:schemeClr val="lt1"/>
                </a:solidFill>
                <a:latin typeface="Calibri"/>
                <a:ea typeface="Calibri"/>
                <a:cs typeface="Calibri"/>
                <a:sym typeface="Calibri"/>
              </a:defRPr>
            </a:lvl8pPr>
            <a:lvl9pPr indent="0" lvl="8" marL="0" algn="ctr">
              <a:spcBef>
                <a:spcPts val="0"/>
              </a:spcBef>
              <a:buNone/>
              <a:defRPr b="1"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pic>
        <p:nvPicPr>
          <p:cNvPr id="138" name="Google Shape;138;p16"/>
          <p:cNvPicPr preferRelativeResize="0"/>
          <p:nvPr/>
        </p:nvPicPr>
        <p:blipFill rotWithShape="1">
          <a:blip r:embed="rId2">
            <a:alphaModFix/>
          </a:blip>
          <a:srcRect b="0" l="0" r="0" t="0"/>
          <a:stretch/>
        </p:blipFill>
        <p:spPr>
          <a:xfrm>
            <a:off x="1537988" y="6431721"/>
            <a:ext cx="409695" cy="272959"/>
          </a:xfrm>
          <a:prstGeom prst="rect">
            <a:avLst/>
          </a:prstGeom>
          <a:noFill/>
          <a:ln>
            <a:noFill/>
          </a:ln>
        </p:spPr>
      </p:pic>
      <p:pic>
        <p:nvPicPr>
          <p:cNvPr id="139" name="Google Shape;139;p16"/>
          <p:cNvPicPr preferRelativeResize="0"/>
          <p:nvPr/>
        </p:nvPicPr>
        <p:blipFill rotWithShape="1">
          <a:blip r:embed="rId3">
            <a:alphaModFix amt="9000"/>
          </a:blip>
          <a:srcRect b="41138" l="0" r="28701" t="0"/>
          <a:stretch/>
        </p:blipFill>
        <p:spPr>
          <a:xfrm>
            <a:off x="7387962" y="2821238"/>
            <a:ext cx="4804038" cy="4036762"/>
          </a:xfrm>
          <a:prstGeom prst="rect">
            <a:avLst/>
          </a:prstGeom>
          <a:noFill/>
          <a:ln>
            <a:noFill/>
          </a:ln>
        </p:spPr>
      </p:pic>
      <p:pic>
        <p:nvPicPr>
          <p:cNvPr descr="A picture containing text, clipart&#10;&#10;Description automatically generated" id="140" name="Google Shape;140;p16"/>
          <p:cNvPicPr preferRelativeResize="0"/>
          <p:nvPr/>
        </p:nvPicPr>
        <p:blipFill rotWithShape="1">
          <a:blip r:embed="rId4">
            <a:alphaModFix/>
          </a:blip>
          <a:srcRect b="0" l="0" r="0" t="0"/>
          <a:stretch/>
        </p:blipFill>
        <p:spPr>
          <a:xfrm>
            <a:off x="136990" y="6316329"/>
            <a:ext cx="1181615" cy="42045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solidFill>
          <a:schemeClr val="lt1"/>
        </a:solidFill>
      </p:bgPr>
    </p:bg>
    <p:spTree>
      <p:nvGrpSpPr>
        <p:cNvPr id="141" name="Shape 141"/>
        <p:cNvGrpSpPr/>
        <p:nvPr/>
      </p:nvGrpSpPr>
      <p:grpSpPr>
        <a:xfrm>
          <a:off x="0" y="0"/>
          <a:ext cx="0" cy="0"/>
          <a:chOff x="0" y="0"/>
          <a:chExt cx="0" cy="0"/>
        </a:xfrm>
      </p:grpSpPr>
      <p:sp>
        <p:nvSpPr>
          <p:cNvPr id="142" name="Google Shape;142;p17"/>
          <p:cNvSpPr txBox="1"/>
          <p:nvPr>
            <p:ph type="title"/>
          </p:nvPr>
        </p:nvSpPr>
        <p:spPr>
          <a:xfrm>
            <a:off x="838200" y="681037"/>
            <a:ext cx="10515600" cy="10096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4" name="Google Shape;144;p17"/>
          <p:cNvSpPr txBox="1"/>
          <p:nvPr>
            <p:ph idx="11" type="ftr"/>
          </p:nvPr>
        </p:nvSpPr>
        <p:spPr>
          <a:xfrm>
            <a:off x="2043952" y="6356350"/>
            <a:ext cx="9313599" cy="3584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45" name="Google Shape;145;p17"/>
          <p:cNvPicPr preferRelativeResize="0"/>
          <p:nvPr/>
        </p:nvPicPr>
        <p:blipFill rotWithShape="1">
          <a:blip r:embed="rId2">
            <a:alphaModFix amt="5000"/>
          </a:blip>
          <a:srcRect b="0" l="0" r="27083" t="39876"/>
          <a:stretch/>
        </p:blipFill>
        <p:spPr>
          <a:xfrm>
            <a:off x="9525000" y="-1"/>
            <a:ext cx="2667000" cy="2168525"/>
          </a:xfrm>
          <a:prstGeom prst="rect">
            <a:avLst/>
          </a:prstGeom>
          <a:noFill/>
          <a:ln>
            <a:noFill/>
          </a:ln>
        </p:spPr>
      </p:pic>
      <p:pic>
        <p:nvPicPr>
          <p:cNvPr id="146" name="Google Shape;146;p17"/>
          <p:cNvPicPr preferRelativeResize="0"/>
          <p:nvPr/>
        </p:nvPicPr>
        <p:blipFill rotWithShape="1">
          <a:blip r:embed="rId3">
            <a:alphaModFix/>
          </a:blip>
          <a:srcRect b="0" l="0" r="0" t="0"/>
          <a:stretch/>
        </p:blipFill>
        <p:spPr>
          <a:xfrm>
            <a:off x="266028" y="6354763"/>
            <a:ext cx="1109403" cy="396000"/>
          </a:xfrm>
          <a:prstGeom prst="rect">
            <a:avLst/>
          </a:prstGeom>
          <a:noFill/>
          <a:ln>
            <a:noFill/>
          </a:ln>
        </p:spPr>
      </p:pic>
      <p:sp>
        <p:nvSpPr>
          <p:cNvPr id="147" name="Google Shape;147;p17"/>
          <p:cNvSpPr txBox="1"/>
          <p:nvPr>
            <p:ph idx="12" type="sldNum"/>
          </p:nvPr>
        </p:nvSpPr>
        <p:spPr>
          <a:xfrm>
            <a:off x="5699218" y="-8563"/>
            <a:ext cx="396000" cy="784800"/>
          </a:xfrm>
          <a:prstGeom prst="rect">
            <a:avLst/>
          </a:prstGeom>
          <a:solidFill>
            <a:schemeClr val="lt2"/>
          </a:solidFill>
          <a:ln>
            <a:noFill/>
          </a:ln>
        </p:spPr>
        <p:txBody>
          <a:bodyPr anchorCtr="0" anchor="ctr" bIns="45700" lIns="91425" spcFirstLastPara="1" rIns="91425" wrap="square" tIns="45700">
            <a:noAutofit/>
          </a:bodyPr>
          <a:lstStyle>
            <a:lvl1pPr indent="0" lvl="0" marL="0" algn="ctr">
              <a:spcBef>
                <a:spcPts val="0"/>
              </a:spcBef>
              <a:buNone/>
              <a:defRPr b="1" sz="1400">
                <a:solidFill>
                  <a:schemeClr val="lt1"/>
                </a:solidFill>
                <a:latin typeface="Calibri"/>
                <a:ea typeface="Calibri"/>
                <a:cs typeface="Calibri"/>
                <a:sym typeface="Calibri"/>
              </a:defRPr>
            </a:lvl1pPr>
            <a:lvl2pPr indent="0" lvl="1" marL="0" algn="ctr">
              <a:spcBef>
                <a:spcPts val="0"/>
              </a:spcBef>
              <a:buNone/>
              <a:defRPr b="1" sz="1400">
                <a:solidFill>
                  <a:schemeClr val="lt1"/>
                </a:solidFill>
                <a:latin typeface="Calibri"/>
                <a:ea typeface="Calibri"/>
                <a:cs typeface="Calibri"/>
                <a:sym typeface="Calibri"/>
              </a:defRPr>
            </a:lvl2pPr>
            <a:lvl3pPr indent="0" lvl="2" marL="0" algn="ctr">
              <a:spcBef>
                <a:spcPts val="0"/>
              </a:spcBef>
              <a:buNone/>
              <a:defRPr b="1" sz="1400">
                <a:solidFill>
                  <a:schemeClr val="lt1"/>
                </a:solidFill>
                <a:latin typeface="Calibri"/>
                <a:ea typeface="Calibri"/>
                <a:cs typeface="Calibri"/>
                <a:sym typeface="Calibri"/>
              </a:defRPr>
            </a:lvl3pPr>
            <a:lvl4pPr indent="0" lvl="3" marL="0" algn="ctr">
              <a:spcBef>
                <a:spcPts val="0"/>
              </a:spcBef>
              <a:buNone/>
              <a:defRPr b="1" sz="1400">
                <a:solidFill>
                  <a:schemeClr val="lt1"/>
                </a:solidFill>
                <a:latin typeface="Calibri"/>
                <a:ea typeface="Calibri"/>
                <a:cs typeface="Calibri"/>
                <a:sym typeface="Calibri"/>
              </a:defRPr>
            </a:lvl4pPr>
            <a:lvl5pPr indent="0" lvl="4" marL="0" algn="ctr">
              <a:spcBef>
                <a:spcPts val="0"/>
              </a:spcBef>
              <a:buNone/>
              <a:defRPr b="1" sz="1400">
                <a:solidFill>
                  <a:schemeClr val="lt1"/>
                </a:solidFill>
                <a:latin typeface="Calibri"/>
                <a:ea typeface="Calibri"/>
                <a:cs typeface="Calibri"/>
                <a:sym typeface="Calibri"/>
              </a:defRPr>
            </a:lvl5pPr>
            <a:lvl6pPr indent="0" lvl="5" marL="0" algn="ctr">
              <a:spcBef>
                <a:spcPts val="0"/>
              </a:spcBef>
              <a:buNone/>
              <a:defRPr b="1" sz="1400">
                <a:solidFill>
                  <a:schemeClr val="lt1"/>
                </a:solidFill>
                <a:latin typeface="Calibri"/>
                <a:ea typeface="Calibri"/>
                <a:cs typeface="Calibri"/>
                <a:sym typeface="Calibri"/>
              </a:defRPr>
            </a:lvl6pPr>
            <a:lvl7pPr indent="0" lvl="6" marL="0" algn="ctr">
              <a:spcBef>
                <a:spcPts val="0"/>
              </a:spcBef>
              <a:buNone/>
              <a:defRPr b="1" sz="1400">
                <a:solidFill>
                  <a:schemeClr val="lt1"/>
                </a:solidFill>
                <a:latin typeface="Calibri"/>
                <a:ea typeface="Calibri"/>
                <a:cs typeface="Calibri"/>
                <a:sym typeface="Calibri"/>
              </a:defRPr>
            </a:lvl7pPr>
            <a:lvl8pPr indent="0" lvl="7" marL="0" algn="ctr">
              <a:spcBef>
                <a:spcPts val="0"/>
              </a:spcBef>
              <a:buNone/>
              <a:defRPr b="1" sz="1400">
                <a:solidFill>
                  <a:schemeClr val="lt1"/>
                </a:solidFill>
                <a:latin typeface="Calibri"/>
                <a:ea typeface="Calibri"/>
                <a:cs typeface="Calibri"/>
                <a:sym typeface="Calibri"/>
              </a:defRPr>
            </a:lvl8pPr>
            <a:lvl9pPr indent="0" lvl="8" marL="0" algn="ctr">
              <a:spcBef>
                <a:spcPts val="0"/>
              </a:spcBef>
              <a:buNone/>
              <a:defRPr b="1"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pic>
        <p:nvPicPr>
          <p:cNvPr id="148" name="Google Shape;148;p17"/>
          <p:cNvPicPr preferRelativeResize="0"/>
          <p:nvPr/>
        </p:nvPicPr>
        <p:blipFill rotWithShape="1">
          <a:blip r:embed="rId4">
            <a:alphaModFix/>
          </a:blip>
          <a:srcRect b="0" l="0" r="0" t="0"/>
          <a:stretch/>
        </p:blipFill>
        <p:spPr>
          <a:xfrm>
            <a:off x="1513340" y="6431721"/>
            <a:ext cx="409695" cy="27295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bg>
      <p:bgPr>
        <a:solidFill>
          <a:schemeClr val="lt1"/>
        </a:solidFill>
      </p:bgPr>
    </p:bg>
    <p:spTree>
      <p:nvGrpSpPr>
        <p:cNvPr id="149" name="Shape 149"/>
        <p:cNvGrpSpPr/>
        <p:nvPr/>
      </p:nvGrpSpPr>
      <p:grpSpPr>
        <a:xfrm>
          <a:off x="0" y="0"/>
          <a:ext cx="0" cy="0"/>
          <a:chOff x="0" y="0"/>
          <a:chExt cx="0" cy="0"/>
        </a:xfrm>
      </p:grpSpPr>
      <p:pic>
        <p:nvPicPr>
          <p:cNvPr id="150" name="Google Shape;150;p1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1" name="Google Shape;151;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2" name="Google Shape;152;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3" name="Google Shape;153;p18"/>
          <p:cNvSpPr txBox="1"/>
          <p:nvPr>
            <p:ph idx="11" type="ftr"/>
          </p:nvPr>
        </p:nvSpPr>
        <p:spPr>
          <a:xfrm>
            <a:off x="2259105" y="6356351"/>
            <a:ext cx="9080519" cy="349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54" name="Google Shape;154;p18"/>
          <p:cNvPicPr preferRelativeResize="0"/>
          <p:nvPr/>
        </p:nvPicPr>
        <p:blipFill rotWithShape="1">
          <a:blip r:embed="rId3">
            <a:alphaModFix/>
          </a:blip>
          <a:srcRect b="0" l="0" r="0" t="0"/>
          <a:stretch/>
        </p:blipFill>
        <p:spPr>
          <a:xfrm>
            <a:off x="266028" y="6354763"/>
            <a:ext cx="1109403" cy="396000"/>
          </a:xfrm>
          <a:prstGeom prst="rect">
            <a:avLst/>
          </a:prstGeom>
          <a:noFill/>
          <a:ln>
            <a:noFill/>
          </a:ln>
        </p:spPr>
      </p:pic>
      <p:pic>
        <p:nvPicPr>
          <p:cNvPr id="155" name="Google Shape;155;p18"/>
          <p:cNvPicPr preferRelativeResize="0"/>
          <p:nvPr/>
        </p:nvPicPr>
        <p:blipFill rotWithShape="1">
          <a:blip r:embed="rId4">
            <a:alphaModFix/>
          </a:blip>
          <a:srcRect b="0" l="0" r="0" t="0"/>
          <a:stretch/>
        </p:blipFill>
        <p:spPr>
          <a:xfrm>
            <a:off x="1513340" y="6431721"/>
            <a:ext cx="409695" cy="272959"/>
          </a:xfrm>
          <a:prstGeom prst="rect">
            <a:avLst/>
          </a:prstGeom>
          <a:noFill/>
          <a:ln>
            <a:noFill/>
          </a:ln>
        </p:spPr>
      </p:pic>
      <p:sp>
        <p:nvSpPr>
          <p:cNvPr id="156" name="Google Shape;156;p18"/>
          <p:cNvSpPr txBox="1"/>
          <p:nvPr>
            <p:ph idx="12" type="sldNum"/>
          </p:nvPr>
        </p:nvSpPr>
        <p:spPr>
          <a:xfrm>
            <a:off x="5898000" y="-7215"/>
            <a:ext cx="396000" cy="784800"/>
          </a:xfrm>
          <a:prstGeom prst="rect">
            <a:avLst/>
          </a:prstGeom>
          <a:solidFill>
            <a:schemeClr val="lt2"/>
          </a:solidFill>
          <a:ln>
            <a:noFill/>
          </a:ln>
        </p:spPr>
        <p:txBody>
          <a:bodyPr anchorCtr="0" anchor="ctr" bIns="45700" lIns="91425" spcFirstLastPara="1" rIns="91425" wrap="square" tIns="45700">
            <a:noAutofit/>
          </a:bodyPr>
          <a:lstStyle>
            <a:lvl1pPr indent="0" lvl="0" marL="0" algn="ctr">
              <a:spcBef>
                <a:spcPts val="0"/>
              </a:spcBef>
              <a:buNone/>
              <a:defRPr b="1" sz="1400">
                <a:solidFill>
                  <a:schemeClr val="lt1"/>
                </a:solidFill>
                <a:latin typeface="Calibri"/>
                <a:ea typeface="Calibri"/>
                <a:cs typeface="Calibri"/>
                <a:sym typeface="Calibri"/>
              </a:defRPr>
            </a:lvl1pPr>
            <a:lvl2pPr indent="0" lvl="1" marL="0" algn="ctr">
              <a:spcBef>
                <a:spcPts val="0"/>
              </a:spcBef>
              <a:buNone/>
              <a:defRPr b="1" sz="1400">
                <a:solidFill>
                  <a:schemeClr val="lt1"/>
                </a:solidFill>
                <a:latin typeface="Calibri"/>
                <a:ea typeface="Calibri"/>
                <a:cs typeface="Calibri"/>
                <a:sym typeface="Calibri"/>
              </a:defRPr>
            </a:lvl2pPr>
            <a:lvl3pPr indent="0" lvl="2" marL="0" algn="ctr">
              <a:spcBef>
                <a:spcPts val="0"/>
              </a:spcBef>
              <a:buNone/>
              <a:defRPr b="1" sz="1400">
                <a:solidFill>
                  <a:schemeClr val="lt1"/>
                </a:solidFill>
                <a:latin typeface="Calibri"/>
                <a:ea typeface="Calibri"/>
                <a:cs typeface="Calibri"/>
                <a:sym typeface="Calibri"/>
              </a:defRPr>
            </a:lvl3pPr>
            <a:lvl4pPr indent="0" lvl="3" marL="0" algn="ctr">
              <a:spcBef>
                <a:spcPts val="0"/>
              </a:spcBef>
              <a:buNone/>
              <a:defRPr b="1" sz="1400">
                <a:solidFill>
                  <a:schemeClr val="lt1"/>
                </a:solidFill>
                <a:latin typeface="Calibri"/>
                <a:ea typeface="Calibri"/>
                <a:cs typeface="Calibri"/>
                <a:sym typeface="Calibri"/>
              </a:defRPr>
            </a:lvl4pPr>
            <a:lvl5pPr indent="0" lvl="4" marL="0" algn="ctr">
              <a:spcBef>
                <a:spcPts val="0"/>
              </a:spcBef>
              <a:buNone/>
              <a:defRPr b="1" sz="1400">
                <a:solidFill>
                  <a:schemeClr val="lt1"/>
                </a:solidFill>
                <a:latin typeface="Calibri"/>
                <a:ea typeface="Calibri"/>
                <a:cs typeface="Calibri"/>
                <a:sym typeface="Calibri"/>
              </a:defRPr>
            </a:lvl5pPr>
            <a:lvl6pPr indent="0" lvl="5" marL="0" algn="ctr">
              <a:spcBef>
                <a:spcPts val="0"/>
              </a:spcBef>
              <a:buNone/>
              <a:defRPr b="1" sz="1400">
                <a:solidFill>
                  <a:schemeClr val="lt1"/>
                </a:solidFill>
                <a:latin typeface="Calibri"/>
                <a:ea typeface="Calibri"/>
                <a:cs typeface="Calibri"/>
                <a:sym typeface="Calibri"/>
              </a:defRPr>
            </a:lvl6pPr>
            <a:lvl7pPr indent="0" lvl="6" marL="0" algn="ctr">
              <a:spcBef>
                <a:spcPts val="0"/>
              </a:spcBef>
              <a:buNone/>
              <a:defRPr b="1" sz="1400">
                <a:solidFill>
                  <a:schemeClr val="lt1"/>
                </a:solidFill>
                <a:latin typeface="Calibri"/>
                <a:ea typeface="Calibri"/>
                <a:cs typeface="Calibri"/>
                <a:sym typeface="Calibri"/>
              </a:defRPr>
            </a:lvl7pPr>
            <a:lvl8pPr indent="0" lvl="7" marL="0" algn="ctr">
              <a:spcBef>
                <a:spcPts val="0"/>
              </a:spcBef>
              <a:buNone/>
              <a:defRPr b="1" sz="1400">
                <a:solidFill>
                  <a:schemeClr val="lt1"/>
                </a:solidFill>
                <a:latin typeface="Calibri"/>
                <a:ea typeface="Calibri"/>
                <a:cs typeface="Calibri"/>
                <a:sym typeface="Calibri"/>
              </a:defRPr>
            </a:lvl8pPr>
            <a:lvl9pPr indent="0" lvl="8" marL="0" algn="ctr">
              <a:spcBef>
                <a:spcPts val="0"/>
              </a:spcBef>
              <a:buNone/>
              <a:defRPr b="1"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157" name="Shape 157"/>
        <p:cNvGrpSpPr/>
        <p:nvPr/>
      </p:nvGrpSpPr>
      <p:grpSpPr>
        <a:xfrm>
          <a:off x="0" y="0"/>
          <a:ext cx="0" cy="0"/>
          <a:chOff x="0" y="0"/>
          <a:chExt cx="0" cy="0"/>
        </a:xfrm>
      </p:grpSpPr>
      <p:sp>
        <p:nvSpPr>
          <p:cNvPr id="158" name="Google Shape;158;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Calibri"/>
              <a:buNone/>
              <a:defRPr b="1" sz="60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9" name="Google Shape;159;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A8AAB"/>
              </a:buClr>
              <a:buSzPts val="2400"/>
              <a:buNone/>
              <a:defRPr sz="2400">
                <a:solidFill>
                  <a:srgbClr val="8A8AAB"/>
                </a:solidFill>
              </a:defRPr>
            </a:lvl1pPr>
            <a:lvl2pPr indent="-228600" lvl="1" marL="914400" algn="l">
              <a:lnSpc>
                <a:spcPct val="90000"/>
              </a:lnSpc>
              <a:spcBef>
                <a:spcPts val="500"/>
              </a:spcBef>
              <a:spcAft>
                <a:spcPts val="0"/>
              </a:spcAft>
              <a:buClr>
                <a:srgbClr val="8A8AAB"/>
              </a:buClr>
              <a:buSzPts val="2000"/>
              <a:buNone/>
              <a:defRPr sz="2000">
                <a:solidFill>
                  <a:srgbClr val="8A8AAB"/>
                </a:solidFill>
              </a:defRPr>
            </a:lvl2pPr>
            <a:lvl3pPr indent="-228600" lvl="2" marL="1371600" algn="l">
              <a:lnSpc>
                <a:spcPct val="90000"/>
              </a:lnSpc>
              <a:spcBef>
                <a:spcPts val="500"/>
              </a:spcBef>
              <a:spcAft>
                <a:spcPts val="0"/>
              </a:spcAft>
              <a:buClr>
                <a:srgbClr val="8A8AAB"/>
              </a:buClr>
              <a:buSzPts val="1800"/>
              <a:buNone/>
              <a:defRPr sz="1800">
                <a:solidFill>
                  <a:srgbClr val="8A8AAB"/>
                </a:solidFill>
              </a:defRPr>
            </a:lvl3pPr>
            <a:lvl4pPr indent="-228600" lvl="3" marL="1828800" algn="l">
              <a:lnSpc>
                <a:spcPct val="90000"/>
              </a:lnSpc>
              <a:spcBef>
                <a:spcPts val="500"/>
              </a:spcBef>
              <a:spcAft>
                <a:spcPts val="0"/>
              </a:spcAft>
              <a:buClr>
                <a:srgbClr val="8A8AAB"/>
              </a:buClr>
              <a:buSzPts val="1600"/>
              <a:buNone/>
              <a:defRPr sz="1600">
                <a:solidFill>
                  <a:srgbClr val="8A8AAB"/>
                </a:solidFill>
              </a:defRPr>
            </a:lvl4pPr>
            <a:lvl5pPr indent="-228600" lvl="4" marL="2286000" algn="l">
              <a:lnSpc>
                <a:spcPct val="90000"/>
              </a:lnSpc>
              <a:spcBef>
                <a:spcPts val="500"/>
              </a:spcBef>
              <a:spcAft>
                <a:spcPts val="0"/>
              </a:spcAft>
              <a:buClr>
                <a:srgbClr val="8A8AAB"/>
              </a:buClr>
              <a:buSzPts val="1600"/>
              <a:buNone/>
              <a:defRPr sz="1600">
                <a:solidFill>
                  <a:srgbClr val="8A8AAB"/>
                </a:solidFill>
              </a:defRPr>
            </a:lvl5pPr>
            <a:lvl6pPr indent="-228600" lvl="5" marL="2743200" algn="l">
              <a:lnSpc>
                <a:spcPct val="90000"/>
              </a:lnSpc>
              <a:spcBef>
                <a:spcPts val="500"/>
              </a:spcBef>
              <a:spcAft>
                <a:spcPts val="0"/>
              </a:spcAft>
              <a:buClr>
                <a:srgbClr val="8A8AAB"/>
              </a:buClr>
              <a:buSzPts val="1600"/>
              <a:buNone/>
              <a:defRPr sz="1600">
                <a:solidFill>
                  <a:srgbClr val="8A8AAB"/>
                </a:solidFill>
              </a:defRPr>
            </a:lvl6pPr>
            <a:lvl7pPr indent="-228600" lvl="6" marL="3200400" algn="l">
              <a:lnSpc>
                <a:spcPct val="90000"/>
              </a:lnSpc>
              <a:spcBef>
                <a:spcPts val="500"/>
              </a:spcBef>
              <a:spcAft>
                <a:spcPts val="0"/>
              </a:spcAft>
              <a:buClr>
                <a:srgbClr val="8A8AAB"/>
              </a:buClr>
              <a:buSzPts val="1600"/>
              <a:buNone/>
              <a:defRPr sz="1600">
                <a:solidFill>
                  <a:srgbClr val="8A8AAB"/>
                </a:solidFill>
              </a:defRPr>
            </a:lvl7pPr>
            <a:lvl8pPr indent="-228600" lvl="7" marL="3657600" algn="l">
              <a:lnSpc>
                <a:spcPct val="90000"/>
              </a:lnSpc>
              <a:spcBef>
                <a:spcPts val="500"/>
              </a:spcBef>
              <a:spcAft>
                <a:spcPts val="0"/>
              </a:spcAft>
              <a:buClr>
                <a:srgbClr val="8A8AAB"/>
              </a:buClr>
              <a:buSzPts val="1600"/>
              <a:buNone/>
              <a:defRPr sz="1600">
                <a:solidFill>
                  <a:srgbClr val="8A8AAB"/>
                </a:solidFill>
              </a:defRPr>
            </a:lvl8pPr>
            <a:lvl9pPr indent="-228600" lvl="8" marL="4114800" algn="l">
              <a:lnSpc>
                <a:spcPct val="90000"/>
              </a:lnSpc>
              <a:spcBef>
                <a:spcPts val="500"/>
              </a:spcBef>
              <a:spcAft>
                <a:spcPts val="0"/>
              </a:spcAft>
              <a:buClr>
                <a:srgbClr val="8A8AAB"/>
              </a:buClr>
              <a:buSzPts val="1600"/>
              <a:buNone/>
              <a:defRPr sz="1600">
                <a:solidFill>
                  <a:srgbClr val="8A8AAB"/>
                </a:solidFill>
              </a:defRPr>
            </a:lvl9pPr>
          </a:lstStyle>
          <a:p/>
        </p:txBody>
      </p:sp>
      <p:sp>
        <p:nvSpPr>
          <p:cNvPr id="160" name="Google Shape;160;p19"/>
          <p:cNvSpPr txBox="1"/>
          <p:nvPr>
            <p:ph idx="11" type="ftr"/>
          </p:nvPr>
        </p:nvSpPr>
        <p:spPr>
          <a:xfrm>
            <a:off x="838200" y="6356350"/>
            <a:ext cx="9838038"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19"/>
          <p:cNvSpPr txBox="1"/>
          <p:nvPr>
            <p:ph idx="12" type="sldNum"/>
          </p:nvPr>
        </p:nvSpPr>
        <p:spPr>
          <a:xfrm>
            <a:off x="10849232" y="6356350"/>
            <a:ext cx="50456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bg>
      <p:bgPr>
        <a:blipFill>
          <a:blip r:embed="rId2">
            <a:alphaModFix/>
          </a:blip>
          <a:stretch>
            <a:fillRect/>
          </a:stretch>
        </a:blipFill>
      </p:bgPr>
    </p:bg>
    <p:spTree>
      <p:nvGrpSpPr>
        <p:cNvPr id="162" name="Shape 162"/>
        <p:cNvGrpSpPr/>
        <p:nvPr/>
      </p:nvGrpSpPr>
      <p:grpSpPr>
        <a:xfrm>
          <a:off x="0" y="0"/>
          <a:ext cx="0" cy="0"/>
          <a:chOff x="0" y="0"/>
          <a:chExt cx="0" cy="0"/>
        </a:xfrm>
      </p:grpSpPr>
      <p:sp>
        <p:nvSpPr>
          <p:cNvPr id="163" name="Google Shape;163;p2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8000"/>
              <a:buFont typeface="Calibri"/>
              <a:buNone/>
              <a:defRPr b="1" i="0" sz="80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64" name="Google Shape;164;p20"/>
          <p:cNvPicPr preferRelativeResize="0"/>
          <p:nvPr/>
        </p:nvPicPr>
        <p:blipFill rotWithShape="1">
          <a:blip r:embed="rId3">
            <a:alphaModFix/>
          </a:blip>
          <a:srcRect b="0" l="0" r="0" t="0"/>
          <a:stretch/>
        </p:blipFill>
        <p:spPr>
          <a:xfrm>
            <a:off x="1728488" y="6431721"/>
            <a:ext cx="409695" cy="272959"/>
          </a:xfrm>
          <a:prstGeom prst="rect">
            <a:avLst/>
          </a:prstGeom>
          <a:noFill/>
          <a:ln>
            <a:noFill/>
          </a:ln>
        </p:spPr>
      </p:pic>
      <p:pic>
        <p:nvPicPr>
          <p:cNvPr descr="A picture containing text, clipart&#10;&#10;Description automatically generated" id="165" name="Google Shape;165;p20"/>
          <p:cNvPicPr preferRelativeResize="0"/>
          <p:nvPr/>
        </p:nvPicPr>
        <p:blipFill rotWithShape="1">
          <a:blip r:embed="rId4">
            <a:alphaModFix/>
          </a:blip>
          <a:srcRect b="0" l="0" r="0" t="0"/>
          <a:stretch/>
        </p:blipFill>
        <p:spPr>
          <a:xfrm>
            <a:off x="136990" y="6316329"/>
            <a:ext cx="1181615" cy="420452"/>
          </a:xfrm>
          <a:prstGeom prst="rect">
            <a:avLst/>
          </a:prstGeom>
          <a:noFill/>
          <a:ln>
            <a:noFill/>
          </a:ln>
        </p:spPr>
      </p:pic>
      <p:pic>
        <p:nvPicPr>
          <p:cNvPr id="166" name="Google Shape;166;p20"/>
          <p:cNvPicPr preferRelativeResize="0"/>
          <p:nvPr/>
        </p:nvPicPr>
        <p:blipFill rotWithShape="1">
          <a:blip r:embed="rId5">
            <a:alphaModFix amt="35000"/>
          </a:blip>
          <a:srcRect b="0" l="0" r="0" t="0"/>
          <a:stretch/>
        </p:blipFill>
        <p:spPr>
          <a:xfrm>
            <a:off x="18700" y="17929"/>
            <a:ext cx="4714050" cy="2412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_1_graded_background">
  <p:cSld name="3_Title_1_graded_background">
    <p:bg>
      <p:bgPr>
        <a:gradFill>
          <a:gsLst>
            <a:gs pos="0">
              <a:schemeClr val="accent2"/>
            </a:gs>
            <a:gs pos="100000">
              <a:srgbClr val="2A6AC7"/>
            </a:gs>
          </a:gsLst>
          <a:lin ang="5400000" scaled="0"/>
        </a:gradFill>
      </p:bgPr>
    </p:bg>
    <p:spTree>
      <p:nvGrpSpPr>
        <p:cNvPr id="16" name="Shape 16"/>
        <p:cNvGrpSpPr/>
        <p:nvPr/>
      </p:nvGrpSpPr>
      <p:grpSpPr>
        <a:xfrm>
          <a:off x="0" y="0"/>
          <a:ext cx="0" cy="0"/>
          <a:chOff x="0" y="0"/>
          <a:chExt cx="0" cy="0"/>
        </a:xfrm>
      </p:grpSpPr>
      <p:sp>
        <p:nvSpPr>
          <p:cNvPr id="17" name="Google Shape;17;p3"/>
          <p:cNvSpPr/>
          <p:nvPr>
            <p:ph idx="2" type="pic"/>
          </p:nvPr>
        </p:nvSpPr>
        <p:spPr>
          <a:xfrm>
            <a:off x="289029" y="0"/>
            <a:ext cx="7483372" cy="6858000"/>
          </a:xfrm>
          <a:prstGeom prst="rect">
            <a:avLst/>
          </a:prstGeom>
          <a:noFill/>
          <a:ln>
            <a:noFill/>
          </a:ln>
        </p:spPr>
      </p:sp>
      <p:sp>
        <p:nvSpPr>
          <p:cNvPr id="18" name="Google Shape;18;p3"/>
          <p:cNvSpPr/>
          <p:nvPr>
            <p:ph idx="3" type="pic"/>
          </p:nvPr>
        </p:nvSpPr>
        <p:spPr>
          <a:xfrm>
            <a:off x="4790661" y="1"/>
            <a:ext cx="4024728" cy="3368607"/>
          </a:xfrm>
          <a:prstGeom prst="rect">
            <a:avLst/>
          </a:prstGeom>
          <a:noFill/>
          <a:ln>
            <a:noFill/>
          </a:ln>
        </p:spPr>
      </p:sp>
      <p:sp>
        <p:nvSpPr>
          <p:cNvPr id="19" name="Google Shape;19;p3"/>
          <p:cNvSpPr txBox="1"/>
          <p:nvPr>
            <p:ph idx="1" type="body"/>
          </p:nvPr>
        </p:nvSpPr>
        <p:spPr>
          <a:xfrm>
            <a:off x="2578100" y="3749742"/>
            <a:ext cx="9220200" cy="200660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lt1"/>
              </a:buClr>
              <a:buSzPts val="8000"/>
              <a:buNone/>
              <a:defRPr b="1" sz="8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4" type="body"/>
          </p:nvPr>
        </p:nvSpPr>
        <p:spPr>
          <a:xfrm>
            <a:off x="6261100" y="3038475"/>
            <a:ext cx="5537200" cy="52070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2800"/>
              <a:buNone/>
              <a:defRPr b="0" i="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400"/>
              <a:buNone/>
              <a:defRPr b="0" i="0">
                <a:solidFill>
                  <a:schemeClr val="lt1"/>
                </a:solidFill>
                <a:latin typeface="Calibri"/>
                <a:ea typeface="Calibri"/>
                <a:cs typeface="Calibri"/>
                <a:sym typeface="Calibri"/>
              </a:defRPr>
            </a:lvl2pPr>
            <a:lvl3pPr indent="-228600" lvl="2" marL="1371600" algn="l">
              <a:lnSpc>
                <a:spcPct val="90000"/>
              </a:lnSpc>
              <a:spcBef>
                <a:spcPts val="500"/>
              </a:spcBef>
              <a:spcAft>
                <a:spcPts val="0"/>
              </a:spcAft>
              <a:buClr>
                <a:schemeClr val="lt1"/>
              </a:buClr>
              <a:buSzPts val="2000"/>
              <a:buNone/>
              <a:defRPr b="0" i="0">
                <a:solidFill>
                  <a:schemeClr val="lt1"/>
                </a:solidFill>
                <a:latin typeface="Calibri"/>
                <a:ea typeface="Calibri"/>
                <a:cs typeface="Calibri"/>
                <a:sym typeface="Calibri"/>
              </a:defRPr>
            </a:lvl3pPr>
            <a:lvl4pPr indent="-228600" lvl="3" marL="1828800" algn="l">
              <a:lnSpc>
                <a:spcPct val="90000"/>
              </a:lnSpc>
              <a:spcBef>
                <a:spcPts val="500"/>
              </a:spcBef>
              <a:spcAft>
                <a:spcPts val="0"/>
              </a:spcAft>
              <a:buClr>
                <a:schemeClr val="lt1"/>
              </a:buClr>
              <a:buSzPts val="1800"/>
              <a:buNone/>
              <a:defRPr b="0" i="0">
                <a:solidFill>
                  <a:schemeClr val="lt1"/>
                </a:solidFill>
                <a:latin typeface="Calibri"/>
                <a:ea typeface="Calibri"/>
                <a:cs typeface="Calibri"/>
                <a:sym typeface="Calibri"/>
              </a:defRPr>
            </a:lvl4pPr>
            <a:lvl5pPr indent="-228600" lvl="4" marL="2286000" algn="l">
              <a:lnSpc>
                <a:spcPct val="90000"/>
              </a:lnSpc>
              <a:spcBef>
                <a:spcPts val="500"/>
              </a:spcBef>
              <a:spcAft>
                <a:spcPts val="0"/>
              </a:spcAft>
              <a:buClr>
                <a:schemeClr val="lt1"/>
              </a:buClr>
              <a:buSzPts val="1800"/>
              <a:buNone/>
              <a:defRPr b="0" i="0">
                <a:solidFill>
                  <a:schemeClr val="lt1"/>
                </a:solidFill>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3"/>
          <p:cNvSpPr txBox="1"/>
          <p:nvPr>
            <p:ph idx="5" type="body"/>
          </p:nvPr>
        </p:nvSpPr>
        <p:spPr>
          <a:xfrm>
            <a:off x="6261100" y="2063115"/>
            <a:ext cx="5537200" cy="52070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1600"/>
              <a:buNone/>
              <a:defRPr b="0" i="0" sz="1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400"/>
              <a:buNone/>
              <a:defRPr b="0" i="0">
                <a:solidFill>
                  <a:schemeClr val="lt1"/>
                </a:solidFill>
                <a:latin typeface="Calibri"/>
                <a:ea typeface="Calibri"/>
                <a:cs typeface="Calibri"/>
                <a:sym typeface="Calibri"/>
              </a:defRPr>
            </a:lvl2pPr>
            <a:lvl3pPr indent="-228600" lvl="2" marL="1371600" algn="l">
              <a:lnSpc>
                <a:spcPct val="90000"/>
              </a:lnSpc>
              <a:spcBef>
                <a:spcPts val="500"/>
              </a:spcBef>
              <a:spcAft>
                <a:spcPts val="0"/>
              </a:spcAft>
              <a:buClr>
                <a:schemeClr val="lt1"/>
              </a:buClr>
              <a:buSzPts val="2000"/>
              <a:buNone/>
              <a:defRPr b="0" i="0">
                <a:solidFill>
                  <a:schemeClr val="lt1"/>
                </a:solidFill>
                <a:latin typeface="Calibri"/>
                <a:ea typeface="Calibri"/>
                <a:cs typeface="Calibri"/>
                <a:sym typeface="Calibri"/>
              </a:defRPr>
            </a:lvl3pPr>
            <a:lvl4pPr indent="-228600" lvl="3" marL="1828800" algn="l">
              <a:lnSpc>
                <a:spcPct val="90000"/>
              </a:lnSpc>
              <a:spcBef>
                <a:spcPts val="500"/>
              </a:spcBef>
              <a:spcAft>
                <a:spcPts val="0"/>
              </a:spcAft>
              <a:buClr>
                <a:schemeClr val="lt1"/>
              </a:buClr>
              <a:buSzPts val="1800"/>
              <a:buNone/>
              <a:defRPr b="0" i="0">
                <a:solidFill>
                  <a:schemeClr val="lt1"/>
                </a:solidFill>
                <a:latin typeface="Calibri"/>
                <a:ea typeface="Calibri"/>
                <a:cs typeface="Calibri"/>
                <a:sym typeface="Calibri"/>
              </a:defRPr>
            </a:lvl4pPr>
            <a:lvl5pPr indent="-228600" lvl="4" marL="2286000" algn="l">
              <a:lnSpc>
                <a:spcPct val="90000"/>
              </a:lnSpc>
              <a:spcBef>
                <a:spcPts val="500"/>
              </a:spcBef>
              <a:spcAft>
                <a:spcPts val="0"/>
              </a:spcAft>
              <a:buClr>
                <a:schemeClr val="lt1"/>
              </a:buClr>
              <a:buSzPts val="1800"/>
              <a:buNone/>
              <a:defRPr b="0" i="0">
                <a:solidFill>
                  <a:schemeClr val="lt1"/>
                </a:solidFill>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2" name="Google Shape;22;p3"/>
          <p:cNvPicPr preferRelativeResize="0"/>
          <p:nvPr/>
        </p:nvPicPr>
        <p:blipFill rotWithShape="1">
          <a:blip r:embed="rId2">
            <a:alphaModFix/>
          </a:blip>
          <a:srcRect b="0" l="0" r="0" t="0"/>
          <a:stretch/>
        </p:blipFill>
        <p:spPr>
          <a:xfrm>
            <a:off x="10334811" y="208742"/>
            <a:ext cx="324000" cy="269999"/>
          </a:xfrm>
          <a:prstGeom prst="rect">
            <a:avLst/>
          </a:prstGeom>
          <a:noFill/>
          <a:ln>
            <a:noFill/>
          </a:ln>
        </p:spPr>
      </p:pic>
      <p:sp>
        <p:nvSpPr>
          <p:cNvPr id="23" name="Google Shape;23;p3"/>
          <p:cNvSpPr txBox="1"/>
          <p:nvPr/>
        </p:nvSpPr>
        <p:spPr>
          <a:xfrm>
            <a:off x="10426385" y="181869"/>
            <a:ext cx="1476586" cy="246221"/>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chemeClr val="lt1"/>
              </a:buClr>
              <a:buSzPts val="1600"/>
              <a:buFont typeface="Calibri"/>
              <a:buNone/>
            </a:pPr>
            <a:r>
              <a:rPr b="1" i="0" lang="en-GB" sz="1600" u="none" cap="none" strike="noStrike">
                <a:solidFill>
                  <a:schemeClr val="lt1"/>
                </a:solidFill>
                <a:latin typeface="Calibri"/>
                <a:ea typeface="Calibri"/>
                <a:cs typeface="Calibri"/>
                <a:sym typeface="Calibri"/>
              </a:rPr>
              <a:t>@openaire_eu</a:t>
            </a:r>
            <a:endParaRPr b="1" i="0" sz="1600" u="none" cap="none" strike="noStrike">
              <a:solidFill>
                <a:schemeClr val="lt1"/>
              </a:solidFill>
              <a:latin typeface="Calibri"/>
              <a:ea typeface="Calibri"/>
              <a:cs typeface="Calibri"/>
              <a:sym typeface="Calibri"/>
            </a:endParaRPr>
          </a:p>
        </p:txBody>
      </p:sp>
      <p:pic>
        <p:nvPicPr>
          <p:cNvPr id="24" name="Google Shape;24;p3"/>
          <p:cNvPicPr preferRelativeResize="0"/>
          <p:nvPr/>
        </p:nvPicPr>
        <p:blipFill rotWithShape="1">
          <a:blip r:embed="rId3">
            <a:alphaModFix/>
          </a:blip>
          <a:srcRect b="0" l="0" r="0" t="0"/>
          <a:stretch/>
        </p:blipFill>
        <p:spPr>
          <a:xfrm>
            <a:off x="11474300" y="6372763"/>
            <a:ext cx="324000" cy="324000"/>
          </a:xfrm>
          <a:prstGeom prst="rect">
            <a:avLst/>
          </a:prstGeom>
          <a:noFill/>
          <a:ln>
            <a:noFill/>
          </a:ln>
        </p:spPr>
      </p:pic>
      <p:sp>
        <p:nvSpPr>
          <p:cNvPr id="25" name="Google Shape;25;p3"/>
          <p:cNvSpPr txBox="1"/>
          <p:nvPr>
            <p:ph idx="11" type="ftr"/>
          </p:nvPr>
        </p:nvSpPr>
        <p:spPr>
          <a:xfrm>
            <a:off x="1840538" y="6356350"/>
            <a:ext cx="935773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descr="A picture containing text, clipart&#10;&#10;Description automatically generated" id="26" name="Google Shape;26;p3"/>
          <p:cNvPicPr preferRelativeResize="0"/>
          <p:nvPr/>
        </p:nvPicPr>
        <p:blipFill rotWithShape="1">
          <a:blip r:embed="rId4">
            <a:alphaModFix/>
          </a:blip>
          <a:srcRect b="0" l="0" r="0" t="0"/>
          <a:stretch/>
        </p:blipFill>
        <p:spPr>
          <a:xfrm>
            <a:off x="136990" y="6316329"/>
            <a:ext cx="1181615" cy="420452"/>
          </a:xfrm>
          <a:prstGeom prst="rect">
            <a:avLst/>
          </a:prstGeom>
          <a:noFill/>
          <a:ln>
            <a:noFill/>
          </a:ln>
        </p:spPr>
      </p:pic>
      <p:pic>
        <p:nvPicPr>
          <p:cNvPr id="27" name="Google Shape;27;p3"/>
          <p:cNvPicPr preferRelativeResize="0"/>
          <p:nvPr/>
        </p:nvPicPr>
        <p:blipFill rotWithShape="1">
          <a:blip r:embed="rId5">
            <a:alphaModFix/>
          </a:blip>
          <a:srcRect b="0" l="0" r="0" t="0"/>
          <a:stretch/>
        </p:blipFill>
        <p:spPr>
          <a:xfrm>
            <a:off x="1531269" y="6431721"/>
            <a:ext cx="409695" cy="27295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7" name="Shape 167"/>
        <p:cNvGrpSpPr/>
        <p:nvPr/>
      </p:nvGrpSpPr>
      <p:grpSpPr>
        <a:xfrm>
          <a:off x="0" y="0"/>
          <a:ext cx="0" cy="0"/>
          <a:chOff x="0" y="0"/>
          <a:chExt cx="0" cy="0"/>
        </a:xfrm>
      </p:grpSpPr>
      <p:sp>
        <p:nvSpPr>
          <p:cNvPr id="168" name="Google Shape;168;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 name="Google Shape;169;p2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p2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1" name="Google Shape;171;p21"/>
          <p:cNvSpPr txBox="1"/>
          <p:nvPr>
            <p:ph idx="11" type="ftr"/>
          </p:nvPr>
        </p:nvSpPr>
        <p:spPr>
          <a:xfrm>
            <a:off x="838200" y="6356350"/>
            <a:ext cx="9838038"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21"/>
          <p:cNvSpPr txBox="1"/>
          <p:nvPr>
            <p:ph idx="12" type="sldNum"/>
          </p:nvPr>
        </p:nvSpPr>
        <p:spPr>
          <a:xfrm>
            <a:off x="10849232" y="6356350"/>
            <a:ext cx="50456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73" name="Shape 173"/>
        <p:cNvGrpSpPr/>
        <p:nvPr/>
      </p:nvGrpSpPr>
      <p:grpSpPr>
        <a:xfrm>
          <a:off x="0" y="0"/>
          <a:ext cx="0" cy="0"/>
          <a:chOff x="0" y="0"/>
          <a:chExt cx="0" cy="0"/>
        </a:xfrm>
      </p:grpSpPr>
      <p:sp>
        <p:nvSpPr>
          <p:cNvPr id="174" name="Google Shape;174;p2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5" name="Google Shape;175;p2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76" name="Google Shape;176;p2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7" name="Google Shape;177;p2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78" name="Google Shape;178;p2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9" name="Google Shape;179;p22"/>
          <p:cNvSpPr txBox="1"/>
          <p:nvPr>
            <p:ph idx="11" type="ftr"/>
          </p:nvPr>
        </p:nvSpPr>
        <p:spPr>
          <a:xfrm>
            <a:off x="838200" y="6356350"/>
            <a:ext cx="9838038"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22"/>
          <p:cNvSpPr txBox="1"/>
          <p:nvPr>
            <p:ph idx="12" type="sldNum"/>
          </p:nvPr>
        </p:nvSpPr>
        <p:spPr>
          <a:xfrm>
            <a:off x="10849232" y="6356350"/>
            <a:ext cx="50456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_no_background">
  <p:cSld name="Title_1_no_background">
    <p:spTree>
      <p:nvGrpSpPr>
        <p:cNvPr id="181" name="Shape 181"/>
        <p:cNvGrpSpPr/>
        <p:nvPr/>
      </p:nvGrpSpPr>
      <p:grpSpPr>
        <a:xfrm>
          <a:off x="0" y="0"/>
          <a:ext cx="0" cy="0"/>
          <a:chOff x="0" y="0"/>
          <a:chExt cx="0" cy="0"/>
        </a:xfrm>
      </p:grpSpPr>
      <p:sp>
        <p:nvSpPr>
          <p:cNvPr id="182" name="Google Shape;182;p23"/>
          <p:cNvSpPr/>
          <p:nvPr>
            <p:ph idx="2" type="pic"/>
          </p:nvPr>
        </p:nvSpPr>
        <p:spPr>
          <a:xfrm>
            <a:off x="6350" y="-10160"/>
            <a:ext cx="12192000" cy="6858000"/>
          </a:xfrm>
          <a:prstGeom prst="rect">
            <a:avLst/>
          </a:prstGeom>
          <a:noFill/>
          <a:ln>
            <a:noFill/>
          </a:ln>
        </p:spPr>
      </p:sp>
      <p:sp>
        <p:nvSpPr>
          <p:cNvPr id="183" name="Google Shape;183;p23"/>
          <p:cNvSpPr/>
          <p:nvPr>
            <p:ph idx="3" type="pic"/>
          </p:nvPr>
        </p:nvSpPr>
        <p:spPr>
          <a:xfrm>
            <a:off x="289029" y="0"/>
            <a:ext cx="7483372" cy="6858000"/>
          </a:xfrm>
          <a:prstGeom prst="rect">
            <a:avLst/>
          </a:prstGeom>
          <a:noFill/>
          <a:ln>
            <a:noFill/>
          </a:ln>
        </p:spPr>
      </p:sp>
      <p:sp>
        <p:nvSpPr>
          <p:cNvPr id="184" name="Google Shape;184;p23"/>
          <p:cNvSpPr/>
          <p:nvPr>
            <p:ph idx="4" type="pic"/>
          </p:nvPr>
        </p:nvSpPr>
        <p:spPr>
          <a:xfrm>
            <a:off x="4790661" y="1"/>
            <a:ext cx="4024728" cy="3368607"/>
          </a:xfrm>
          <a:prstGeom prst="rect">
            <a:avLst/>
          </a:prstGeom>
          <a:noFill/>
          <a:ln>
            <a:noFill/>
          </a:ln>
        </p:spPr>
      </p:sp>
      <p:sp>
        <p:nvSpPr>
          <p:cNvPr id="185" name="Google Shape;185;p23"/>
          <p:cNvSpPr txBox="1"/>
          <p:nvPr>
            <p:ph idx="1" type="body"/>
          </p:nvPr>
        </p:nvSpPr>
        <p:spPr>
          <a:xfrm>
            <a:off x="2578100" y="3749742"/>
            <a:ext cx="9220200" cy="20066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1"/>
              </a:buClr>
              <a:buSzPts val="8000"/>
              <a:buNone/>
              <a:defRPr b="1" sz="8000">
                <a:solidFill>
                  <a:schemeClr val="accen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6" name="Google Shape;186;p23"/>
          <p:cNvSpPr txBox="1"/>
          <p:nvPr>
            <p:ph idx="5" type="body"/>
          </p:nvPr>
        </p:nvSpPr>
        <p:spPr>
          <a:xfrm>
            <a:off x="6261100" y="3038475"/>
            <a:ext cx="5537200" cy="520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b="0" i="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400"/>
              <a:buNone/>
              <a:defRPr b="0" i="0">
                <a:solidFill>
                  <a:schemeClr val="lt1"/>
                </a:solidFill>
                <a:latin typeface="Calibri"/>
                <a:ea typeface="Calibri"/>
                <a:cs typeface="Calibri"/>
                <a:sym typeface="Calibri"/>
              </a:defRPr>
            </a:lvl2pPr>
            <a:lvl3pPr indent="-228600" lvl="2" marL="1371600" algn="l">
              <a:lnSpc>
                <a:spcPct val="90000"/>
              </a:lnSpc>
              <a:spcBef>
                <a:spcPts val="500"/>
              </a:spcBef>
              <a:spcAft>
                <a:spcPts val="0"/>
              </a:spcAft>
              <a:buClr>
                <a:schemeClr val="lt1"/>
              </a:buClr>
              <a:buSzPts val="2000"/>
              <a:buNone/>
              <a:defRPr b="0" i="0">
                <a:solidFill>
                  <a:schemeClr val="lt1"/>
                </a:solidFill>
                <a:latin typeface="Calibri"/>
                <a:ea typeface="Calibri"/>
                <a:cs typeface="Calibri"/>
                <a:sym typeface="Calibri"/>
              </a:defRPr>
            </a:lvl3pPr>
            <a:lvl4pPr indent="-228600" lvl="3" marL="1828800" algn="l">
              <a:lnSpc>
                <a:spcPct val="90000"/>
              </a:lnSpc>
              <a:spcBef>
                <a:spcPts val="500"/>
              </a:spcBef>
              <a:spcAft>
                <a:spcPts val="0"/>
              </a:spcAft>
              <a:buClr>
                <a:schemeClr val="lt1"/>
              </a:buClr>
              <a:buSzPts val="1800"/>
              <a:buNone/>
              <a:defRPr b="0" i="0">
                <a:solidFill>
                  <a:schemeClr val="lt1"/>
                </a:solidFill>
                <a:latin typeface="Calibri"/>
                <a:ea typeface="Calibri"/>
                <a:cs typeface="Calibri"/>
                <a:sym typeface="Calibri"/>
              </a:defRPr>
            </a:lvl4pPr>
            <a:lvl5pPr indent="-228600" lvl="4" marL="2286000" algn="l">
              <a:lnSpc>
                <a:spcPct val="90000"/>
              </a:lnSpc>
              <a:spcBef>
                <a:spcPts val="500"/>
              </a:spcBef>
              <a:spcAft>
                <a:spcPts val="0"/>
              </a:spcAft>
              <a:buClr>
                <a:schemeClr val="lt1"/>
              </a:buClr>
              <a:buSzPts val="1800"/>
              <a:buNone/>
              <a:defRPr b="0" i="0">
                <a:solidFill>
                  <a:schemeClr val="lt1"/>
                </a:solidFill>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23"/>
          <p:cNvSpPr txBox="1"/>
          <p:nvPr>
            <p:ph idx="6" type="body"/>
          </p:nvPr>
        </p:nvSpPr>
        <p:spPr>
          <a:xfrm>
            <a:off x="6261100" y="2063115"/>
            <a:ext cx="5537200" cy="52070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1600"/>
              <a:buNone/>
              <a:defRPr b="0" i="0" sz="1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400"/>
              <a:buNone/>
              <a:defRPr b="0" i="0">
                <a:solidFill>
                  <a:schemeClr val="lt1"/>
                </a:solidFill>
                <a:latin typeface="Calibri"/>
                <a:ea typeface="Calibri"/>
                <a:cs typeface="Calibri"/>
                <a:sym typeface="Calibri"/>
              </a:defRPr>
            </a:lvl2pPr>
            <a:lvl3pPr indent="-228600" lvl="2" marL="1371600" algn="l">
              <a:lnSpc>
                <a:spcPct val="90000"/>
              </a:lnSpc>
              <a:spcBef>
                <a:spcPts val="500"/>
              </a:spcBef>
              <a:spcAft>
                <a:spcPts val="0"/>
              </a:spcAft>
              <a:buClr>
                <a:schemeClr val="lt1"/>
              </a:buClr>
              <a:buSzPts val="2000"/>
              <a:buNone/>
              <a:defRPr b="0" i="0">
                <a:solidFill>
                  <a:schemeClr val="lt1"/>
                </a:solidFill>
                <a:latin typeface="Calibri"/>
                <a:ea typeface="Calibri"/>
                <a:cs typeface="Calibri"/>
                <a:sym typeface="Calibri"/>
              </a:defRPr>
            </a:lvl3pPr>
            <a:lvl4pPr indent="-228600" lvl="3" marL="1828800" algn="l">
              <a:lnSpc>
                <a:spcPct val="90000"/>
              </a:lnSpc>
              <a:spcBef>
                <a:spcPts val="500"/>
              </a:spcBef>
              <a:spcAft>
                <a:spcPts val="0"/>
              </a:spcAft>
              <a:buClr>
                <a:schemeClr val="lt1"/>
              </a:buClr>
              <a:buSzPts val="1800"/>
              <a:buNone/>
              <a:defRPr b="0" i="0">
                <a:solidFill>
                  <a:schemeClr val="lt1"/>
                </a:solidFill>
                <a:latin typeface="Calibri"/>
                <a:ea typeface="Calibri"/>
                <a:cs typeface="Calibri"/>
                <a:sym typeface="Calibri"/>
              </a:defRPr>
            </a:lvl4pPr>
            <a:lvl5pPr indent="-228600" lvl="4" marL="2286000" algn="l">
              <a:lnSpc>
                <a:spcPct val="90000"/>
              </a:lnSpc>
              <a:spcBef>
                <a:spcPts val="500"/>
              </a:spcBef>
              <a:spcAft>
                <a:spcPts val="0"/>
              </a:spcAft>
              <a:buClr>
                <a:schemeClr val="lt1"/>
              </a:buClr>
              <a:buSzPts val="1800"/>
              <a:buNone/>
              <a:defRPr b="0" i="0">
                <a:solidFill>
                  <a:schemeClr val="lt1"/>
                </a:solidFill>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88" name="Google Shape;188;p23"/>
          <p:cNvPicPr preferRelativeResize="0"/>
          <p:nvPr/>
        </p:nvPicPr>
        <p:blipFill rotWithShape="1">
          <a:blip r:embed="rId2">
            <a:alphaModFix/>
          </a:blip>
          <a:srcRect b="0" l="0" r="0" t="0"/>
          <a:stretch/>
        </p:blipFill>
        <p:spPr>
          <a:xfrm>
            <a:off x="10156963" y="264418"/>
            <a:ext cx="388801" cy="324000"/>
          </a:xfrm>
          <a:prstGeom prst="rect">
            <a:avLst/>
          </a:prstGeom>
          <a:noFill/>
          <a:ln>
            <a:noFill/>
          </a:ln>
        </p:spPr>
      </p:pic>
      <p:sp>
        <p:nvSpPr>
          <p:cNvPr id="189" name="Google Shape;189;p23"/>
          <p:cNvSpPr txBox="1"/>
          <p:nvPr/>
        </p:nvSpPr>
        <p:spPr>
          <a:xfrm>
            <a:off x="10321714" y="264418"/>
            <a:ext cx="1476586" cy="246221"/>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chemeClr val="lt1"/>
              </a:buClr>
              <a:buSzPts val="1600"/>
              <a:buFont typeface="Calibri"/>
              <a:buNone/>
            </a:pPr>
            <a:r>
              <a:rPr b="1" i="0" lang="en-GB" sz="1600">
                <a:solidFill>
                  <a:schemeClr val="lt1"/>
                </a:solidFill>
                <a:latin typeface="Calibri"/>
                <a:ea typeface="Calibri"/>
                <a:cs typeface="Calibri"/>
                <a:sym typeface="Calibri"/>
              </a:rPr>
              <a:t>@openaire_eu</a:t>
            </a:r>
            <a:endParaRPr b="1" i="0" sz="1600">
              <a:solidFill>
                <a:schemeClr val="lt1"/>
              </a:solidFill>
              <a:latin typeface="Calibri"/>
              <a:ea typeface="Calibri"/>
              <a:cs typeface="Calibri"/>
              <a:sym typeface="Calibri"/>
            </a:endParaRPr>
          </a:p>
        </p:txBody>
      </p:sp>
      <p:pic>
        <p:nvPicPr>
          <p:cNvPr id="190" name="Google Shape;190;p23"/>
          <p:cNvPicPr preferRelativeResize="0"/>
          <p:nvPr/>
        </p:nvPicPr>
        <p:blipFill rotWithShape="1">
          <a:blip r:embed="rId3">
            <a:alphaModFix/>
          </a:blip>
          <a:srcRect b="0" l="0" r="0" t="0"/>
          <a:stretch/>
        </p:blipFill>
        <p:spPr>
          <a:xfrm>
            <a:off x="10648592" y="6387072"/>
            <a:ext cx="324000" cy="324000"/>
          </a:xfrm>
          <a:prstGeom prst="rect">
            <a:avLst/>
          </a:prstGeom>
          <a:noFill/>
          <a:ln>
            <a:noFill/>
          </a:ln>
        </p:spPr>
      </p:pic>
      <p:sp>
        <p:nvSpPr>
          <p:cNvPr id="191" name="Google Shape;191;p23"/>
          <p:cNvSpPr txBox="1"/>
          <p:nvPr>
            <p:ph idx="11" type="ftr"/>
          </p:nvPr>
        </p:nvSpPr>
        <p:spPr>
          <a:xfrm>
            <a:off x="393700" y="6356350"/>
            <a:ext cx="77597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2F2F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_background_picture">
  <p:cSld name="1_Blank_background_picture">
    <p:spTree>
      <p:nvGrpSpPr>
        <p:cNvPr id="192" name="Shape 192"/>
        <p:cNvGrpSpPr/>
        <p:nvPr/>
      </p:nvGrpSpPr>
      <p:grpSpPr>
        <a:xfrm>
          <a:off x="0" y="0"/>
          <a:ext cx="0" cy="0"/>
          <a:chOff x="0" y="0"/>
          <a:chExt cx="0" cy="0"/>
        </a:xfrm>
      </p:grpSpPr>
      <p:pic>
        <p:nvPicPr>
          <p:cNvPr descr="A picture containing night sky&#10;&#10;Description automatically generated" id="193" name="Google Shape;193;p24"/>
          <p:cNvPicPr preferRelativeResize="0"/>
          <p:nvPr/>
        </p:nvPicPr>
        <p:blipFill rotWithShape="1">
          <a:blip r:embed="rId2">
            <a:alphaModFix/>
          </a:blip>
          <a:srcRect b="0" l="0" r="0" t="0"/>
          <a:stretch/>
        </p:blipFill>
        <p:spPr>
          <a:xfrm>
            <a:off x="-6007" y="-12358"/>
            <a:ext cx="12275201" cy="6912000"/>
          </a:xfrm>
          <a:prstGeom prst="rect">
            <a:avLst/>
          </a:prstGeom>
          <a:noFill/>
          <a:ln>
            <a:noFill/>
          </a:ln>
        </p:spPr>
      </p:pic>
      <p:sp>
        <p:nvSpPr>
          <p:cNvPr id="194" name="Google Shape;194;p24"/>
          <p:cNvSpPr txBox="1"/>
          <p:nvPr>
            <p:ph idx="11" type="ftr"/>
          </p:nvPr>
        </p:nvSpPr>
        <p:spPr>
          <a:xfrm>
            <a:off x="1357183" y="6343993"/>
            <a:ext cx="947763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24"/>
          <p:cNvSpPr txBox="1"/>
          <p:nvPr>
            <p:ph type="title"/>
          </p:nvPr>
        </p:nvSpPr>
        <p:spPr>
          <a:xfrm>
            <a:off x="2834846" y="962689"/>
            <a:ext cx="6522308"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24"/>
          <p:cNvSpPr txBox="1"/>
          <p:nvPr>
            <p:ph idx="1" type="body"/>
          </p:nvPr>
        </p:nvSpPr>
        <p:spPr>
          <a:xfrm>
            <a:off x="2203621" y="2645461"/>
            <a:ext cx="7784757" cy="31638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1000"/>
              </a:spcBef>
              <a:spcAft>
                <a:spcPts val="0"/>
              </a:spcAft>
              <a:buClr>
                <a:schemeClr val="lt1"/>
              </a:buClr>
              <a:buSzPts val="2400"/>
              <a:buFont typeface="Calibri"/>
              <a:buAutoNum type="arabicPeriod"/>
              <a:defRPr sz="2400">
                <a:solidFill>
                  <a:schemeClr val="lt1"/>
                </a:solidFill>
              </a:defRPr>
            </a:lvl1pPr>
            <a:lvl2pPr indent="-228600" lvl="1" marL="914400" algn="l">
              <a:lnSpc>
                <a:spcPct val="90000"/>
              </a:lnSpc>
              <a:spcBef>
                <a:spcPts val="1200"/>
              </a:spcBef>
              <a:spcAft>
                <a:spcPts val="0"/>
              </a:spcAft>
              <a:buClr>
                <a:schemeClr val="lt1"/>
              </a:buClr>
              <a:buSzPts val="2400"/>
              <a:buNone/>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7" name="Google Shape;197;p24"/>
          <p:cNvSpPr txBox="1"/>
          <p:nvPr>
            <p:ph idx="12" type="sldNum"/>
          </p:nvPr>
        </p:nvSpPr>
        <p:spPr>
          <a:xfrm>
            <a:off x="5898000" y="-7215"/>
            <a:ext cx="396000" cy="784800"/>
          </a:xfrm>
          <a:prstGeom prst="rect">
            <a:avLst/>
          </a:prstGeom>
          <a:solidFill>
            <a:schemeClr val="lt2"/>
          </a:solidFill>
          <a:ln>
            <a:noFill/>
          </a:ln>
        </p:spPr>
        <p:txBody>
          <a:bodyPr anchorCtr="0" anchor="ctr" bIns="45700" lIns="91425" spcFirstLastPara="1" rIns="91425" wrap="square" tIns="45700">
            <a:noAutofit/>
          </a:bodyPr>
          <a:lstStyle>
            <a:lvl1pPr indent="0" lvl="0" marL="0" algn="ctr">
              <a:spcBef>
                <a:spcPts val="0"/>
              </a:spcBef>
              <a:buNone/>
              <a:defRPr b="1" sz="1400">
                <a:solidFill>
                  <a:schemeClr val="lt1"/>
                </a:solidFill>
                <a:latin typeface="Calibri"/>
                <a:ea typeface="Calibri"/>
                <a:cs typeface="Calibri"/>
                <a:sym typeface="Calibri"/>
              </a:defRPr>
            </a:lvl1pPr>
            <a:lvl2pPr indent="0" lvl="1" marL="0" algn="ctr">
              <a:spcBef>
                <a:spcPts val="0"/>
              </a:spcBef>
              <a:buNone/>
              <a:defRPr b="1" sz="1400">
                <a:solidFill>
                  <a:schemeClr val="lt1"/>
                </a:solidFill>
                <a:latin typeface="Calibri"/>
                <a:ea typeface="Calibri"/>
                <a:cs typeface="Calibri"/>
                <a:sym typeface="Calibri"/>
              </a:defRPr>
            </a:lvl2pPr>
            <a:lvl3pPr indent="0" lvl="2" marL="0" algn="ctr">
              <a:spcBef>
                <a:spcPts val="0"/>
              </a:spcBef>
              <a:buNone/>
              <a:defRPr b="1" sz="1400">
                <a:solidFill>
                  <a:schemeClr val="lt1"/>
                </a:solidFill>
                <a:latin typeface="Calibri"/>
                <a:ea typeface="Calibri"/>
                <a:cs typeface="Calibri"/>
                <a:sym typeface="Calibri"/>
              </a:defRPr>
            </a:lvl3pPr>
            <a:lvl4pPr indent="0" lvl="3" marL="0" algn="ctr">
              <a:spcBef>
                <a:spcPts val="0"/>
              </a:spcBef>
              <a:buNone/>
              <a:defRPr b="1" sz="1400">
                <a:solidFill>
                  <a:schemeClr val="lt1"/>
                </a:solidFill>
                <a:latin typeface="Calibri"/>
                <a:ea typeface="Calibri"/>
                <a:cs typeface="Calibri"/>
                <a:sym typeface="Calibri"/>
              </a:defRPr>
            </a:lvl4pPr>
            <a:lvl5pPr indent="0" lvl="4" marL="0" algn="ctr">
              <a:spcBef>
                <a:spcPts val="0"/>
              </a:spcBef>
              <a:buNone/>
              <a:defRPr b="1" sz="1400">
                <a:solidFill>
                  <a:schemeClr val="lt1"/>
                </a:solidFill>
                <a:latin typeface="Calibri"/>
                <a:ea typeface="Calibri"/>
                <a:cs typeface="Calibri"/>
                <a:sym typeface="Calibri"/>
              </a:defRPr>
            </a:lvl5pPr>
            <a:lvl6pPr indent="0" lvl="5" marL="0" algn="ctr">
              <a:spcBef>
                <a:spcPts val="0"/>
              </a:spcBef>
              <a:buNone/>
              <a:defRPr b="1" sz="1400">
                <a:solidFill>
                  <a:schemeClr val="lt1"/>
                </a:solidFill>
                <a:latin typeface="Calibri"/>
                <a:ea typeface="Calibri"/>
                <a:cs typeface="Calibri"/>
                <a:sym typeface="Calibri"/>
              </a:defRPr>
            </a:lvl6pPr>
            <a:lvl7pPr indent="0" lvl="6" marL="0" algn="ctr">
              <a:spcBef>
                <a:spcPts val="0"/>
              </a:spcBef>
              <a:buNone/>
              <a:defRPr b="1" sz="1400">
                <a:solidFill>
                  <a:schemeClr val="lt1"/>
                </a:solidFill>
                <a:latin typeface="Calibri"/>
                <a:ea typeface="Calibri"/>
                <a:cs typeface="Calibri"/>
                <a:sym typeface="Calibri"/>
              </a:defRPr>
            </a:lvl7pPr>
            <a:lvl8pPr indent="0" lvl="7" marL="0" algn="ctr">
              <a:spcBef>
                <a:spcPts val="0"/>
              </a:spcBef>
              <a:buNone/>
              <a:defRPr b="1" sz="1400">
                <a:solidFill>
                  <a:schemeClr val="lt1"/>
                </a:solidFill>
                <a:latin typeface="Calibri"/>
                <a:ea typeface="Calibri"/>
                <a:cs typeface="Calibri"/>
                <a:sym typeface="Calibri"/>
              </a:defRPr>
            </a:lvl8pPr>
            <a:lvl9pPr indent="0" lvl="8" marL="0" algn="ctr">
              <a:spcBef>
                <a:spcPts val="0"/>
              </a:spcBef>
              <a:buNone/>
              <a:defRPr b="1"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pic>
        <p:nvPicPr>
          <p:cNvPr descr="A picture containing text, clipart&#10;&#10;Description automatically generated" id="198" name="Google Shape;198;p24"/>
          <p:cNvPicPr preferRelativeResize="0"/>
          <p:nvPr/>
        </p:nvPicPr>
        <p:blipFill rotWithShape="1">
          <a:blip r:embed="rId3">
            <a:alphaModFix/>
          </a:blip>
          <a:srcRect b="0" l="0" r="0" t="0"/>
          <a:stretch/>
        </p:blipFill>
        <p:spPr>
          <a:xfrm>
            <a:off x="136990" y="6316329"/>
            <a:ext cx="1181615" cy="420452"/>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_and_content_image_side">
  <p:cSld name="1_Title_and_content_image_side">
    <p:spTree>
      <p:nvGrpSpPr>
        <p:cNvPr id="199" name="Shape 199"/>
        <p:cNvGrpSpPr/>
        <p:nvPr/>
      </p:nvGrpSpPr>
      <p:grpSpPr>
        <a:xfrm>
          <a:off x="0" y="0"/>
          <a:ext cx="0" cy="0"/>
          <a:chOff x="0" y="0"/>
          <a:chExt cx="0" cy="0"/>
        </a:xfrm>
      </p:grpSpPr>
      <p:sp>
        <p:nvSpPr>
          <p:cNvPr id="200" name="Google Shape;200;p25"/>
          <p:cNvSpPr/>
          <p:nvPr>
            <p:ph idx="2" type="pic"/>
          </p:nvPr>
        </p:nvSpPr>
        <p:spPr>
          <a:xfrm>
            <a:off x="0" y="717886"/>
            <a:ext cx="2452914" cy="4905828"/>
          </a:xfrm>
          <a:prstGeom prst="rect">
            <a:avLst/>
          </a:prstGeom>
          <a:noFill/>
          <a:ln>
            <a:noFill/>
          </a:ln>
        </p:spPr>
      </p:sp>
      <p:sp>
        <p:nvSpPr>
          <p:cNvPr id="201" name="Google Shape;201;p25"/>
          <p:cNvSpPr txBox="1"/>
          <p:nvPr>
            <p:ph idx="11" type="ftr"/>
          </p:nvPr>
        </p:nvSpPr>
        <p:spPr>
          <a:xfrm>
            <a:off x="2060944" y="6356351"/>
            <a:ext cx="9155696" cy="34833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25"/>
          <p:cNvSpPr txBox="1"/>
          <p:nvPr>
            <p:ph type="title"/>
          </p:nvPr>
        </p:nvSpPr>
        <p:spPr>
          <a:xfrm>
            <a:off x="2889504" y="662957"/>
            <a:ext cx="8327136" cy="12896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Calibri"/>
              <a:buNone/>
              <a:defRPr b="1" sz="40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3" name="Google Shape;203;p25"/>
          <p:cNvSpPr txBox="1"/>
          <p:nvPr>
            <p:ph idx="1" type="body"/>
          </p:nvPr>
        </p:nvSpPr>
        <p:spPr>
          <a:xfrm>
            <a:off x="2889504" y="1952609"/>
            <a:ext cx="8327136" cy="414002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Shape, icon, circle&#10;&#10;Description automatically generated" id="204" name="Google Shape;204;p25"/>
          <p:cNvPicPr preferRelativeResize="0"/>
          <p:nvPr/>
        </p:nvPicPr>
        <p:blipFill rotWithShape="1">
          <a:blip r:embed="rId2">
            <a:alphaModFix/>
          </a:blip>
          <a:srcRect b="0" l="0" r="0" t="0"/>
          <a:stretch/>
        </p:blipFill>
        <p:spPr>
          <a:xfrm>
            <a:off x="-1231392" y="1952608"/>
            <a:ext cx="2448000" cy="2448000"/>
          </a:xfrm>
          <a:prstGeom prst="rect">
            <a:avLst/>
          </a:prstGeom>
          <a:noFill/>
          <a:ln>
            <a:noFill/>
          </a:ln>
        </p:spPr>
      </p:pic>
      <p:sp>
        <p:nvSpPr>
          <p:cNvPr id="205" name="Google Shape;205;p25"/>
          <p:cNvSpPr txBox="1"/>
          <p:nvPr>
            <p:ph idx="12" type="sldNum"/>
          </p:nvPr>
        </p:nvSpPr>
        <p:spPr>
          <a:xfrm>
            <a:off x="5898000" y="-7215"/>
            <a:ext cx="396000" cy="784800"/>
          </a:xfrm>
          <a:prstGeom prst="rect">
            <a:avLst/>
          </a:prstGeom>
          <a:solidFill>
            <a:schemeClr val="lt2"/>
          </a:solidFill>
          <a:ln>
            <a:noFill/>
          </a:ln>
        </p:spPr>
        <p:txBody>
          <a:bodyPr anchorCtr="0" anchor="ctr" bIns="45700" lIns="91425" spcFirstLastPara="1" rIns="91425" wrap="square" tIns="45700">
            <a:noAutofit/>
          </a:bodyPr>
          <a:lstStyle>
            <a:lvl1pPr indent="0" lvl="0" marL="0" algn="ctr">
              <a:spcBef>
                <a:spcPts val="0"/>
              </a:spcBef>
              <a:buNone/>
              <a:defRPr b="1" sz="1400">
                <a:solidFill>
                  <a:schemeClr val="lt1"/>
                </a:solidFill>
                <a:latin typeface="Calibri"/>
                <a:ea typeface="Calibri"/>
                <a:cs typeface="Calibri"/>
                <a:sym typeface="Calibri"/>
              </a:defRPr>
            </a:lvl1pPr>
            <a:lvl2pPr indent="0" lvl="1" marL="0" algn="ctr">
              <a:spcBef>
                <a:spcPts val="0"/>
              </a:spcBef>
              <a:buNone/>
              <a:defRPr b="1" sz="1400">
                <a:solidFill>
                  <a:schemeClr val="lt1"/>
                </a:solidFill>
                <a:latin typeface="Calibri"/>
                <a:ea typeface="Calibri"/>
                <a:cs typeface="Calibri"/>
                <a:sym typeface="Calibri"/>
              </a:defRPr>
            </a:lvl2pPr>
            <a:lvl3pPr indent="0" lvl="2" marL="0" algn="ctr">
              <a:spcBef>
                <a:spcPts val="0"/>
              </a:spcBef>
              <a:buNone/>
              <a:defRPr b="1" sz="1400">
                <a:solidFill>
                  <a:schemeClr val="lt1"/>
                </a:solidFill>
                <a:latin typeface="Calibri"/>
                <a:ea typeface="Calibri"/>
                <a:cs typeface="Calibri"/>
                <a:sym typeface="Calibri"/>
              </a:defRPr>
            </a:lvl3pPr>
            <a:lvl4pPr indent="0" lvl="3" marL="0" algn="ctr">
              <a:spcBef>
                <a:spcPts val="0"/>
              </a:spcBef>
              <a:buNone/>
              <a:defRPr b="1" sz="1400">
                <a:solidFill>
                  <a:schemeClr val="lt1"/>
                </a:solidFill>
                <a:latin typeface="Calibri"/>
                <a:ea typeface="Calibri"/>
                <a:cs typeface="Calibri"/>
                <a:sym typeface="Calibri"/>
              </a:defRPr>
            </a:lvl4pPr>
            <a:lvl5pPr indent="0" lvl="4" marL="0" algn="ctr">
              <a:spcBef>
                <a:spcPts val="0"/>
              </a:spcBef>
              <a:buNone/>
              <a:defRPr b="1" sz="1400">
                <a:solidFill>
                  <a:schemeClr val="lt1"/>
                </a:solidFill>
                <a:latin typeface="Calibri"/>
                <a:ea typeface="Calibri"/>
                <a:cs typeface="Calibri"/>
                <a:sym typeface="Calibri"/>
              </a:defRPr>
            </a:lvl5pPr>
            <a:lvl6pPr indent="0" lvl="5" marL="0" algn="ctr">
              <a:spcBef>
                <a:spcPts val="0"/>
              </a:spcBef>
              <a:buNone/>
              <a:defRPr b="1" sz="1400">
                <a:solidFill>
                  <a:schemeClr val="lt1"/>
                </a:solidFill>
                <a:latin typeface="Calibri"/>
                <a:ea typeface="Calibri"/>
                <a:cs typeface="Calibri"/>
                <a:sym typeface="Calibri"/>
              </a:defRPr>
            </a:lvl6pPr>
            <a:lvl7pPr indent="0" lvl="6" marL="0" algn="ctr">
              <a:spcBef>
                <a:spcPts val="0"/>
              </a:spcBef>
              <a:buNone/>
              <a:defRPr b="1" sz="1400">
                <a:solidFill>
                  <a:schemeClr val="lt1"/>
                </a:solidFill>
                <a:latin typeface="Calibri"/>
                <a:ea typeface="Calibri"/>
                <a:cs typeface="Calibri"/>
                <a:sym typeface="Calibri"/>
              </a:defRPr>
            </a:lvl7pPr>
            <a:lvl8pPr indent="0" lvl="7" marL="0" algn="ctr">
              <a:spcBef>
                <a:spcPts val="0"/>
              </a:spcBef>
              <a:buNone/>
              <a:defRPr b="1" sz="1400">
                <a:solidFill>
                  <a:schemeClr val="lt1"/>
                </a:solidFill>
                <a:latin typeface="Calibri"/>
                <a:ea typeface="Calibri"/>
                <a:cs typeface="Calibri"/>
                <a:sym typeface="Calibri"/>
              </a:defRPr>
            </a:lvl8pPr>
            <a:lvl9pPr indent="0" lvl="8" marL="0" algn="ctr">
              <a:spcBef>
                <a:spcPts val="0"/>
              </a:spcBef>
              <a:buNone/>
              <a:defRPr b="1"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pic>
        <p:nvPicPr>
          <p:cNvPr id="206" name="Google Shape;206;p25"/>
          <p:cNvPicPr preferRelativeResize="0"/>
          <p:nvPr/>
        </p:nvPicPr>
        <p:blipFill rotWithShape="1">
          <a:blip r:embed="rId3">
            <a:alphaModFix/>
          </a:blip>
          <a:srcRect b="0" l="0" r="0" t="0"/>
          <a:stretch/>
        </p:blipFill>
        <p:spPr>
          <a:xfrm>
            <a:off x="266028" y="6354763"/>
            <a:ext cx="1109403" cy="396000"/>
          </a:xfrm>
          <a:prstGeom prst="rect">
            <a:avLst/>
          </a:prstGeom>
          <a:noFill/>
          <a:ln>
            <a:noFill/>
          </a:ln>
        </p:spPr>
      </p:pic>
      <p:pic>
        <p:nvPicPr>
          <p:cNvPr id="207" name="Google Shape;207;p25"/>
          <p:cNvPicPr preferRelativeResize="0"/>
          <p:nvPr/>
        </p:nvPicPr>
        <p:blipFill rotWithShape="1">
          <a:blip r:embed="rId4">
            <a:alphaModFix/>
          </a:blip>
          <a:srcRect b="0" l="0" r="0" t="0"/>
          <a:stretch/>
        </p:blipFill>
        <p:spPr>
          <a:xfrm>
            <a:off x="1513340" y="6431721"/>
            <a:ext cx="409695" cy="27295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_and_content_image_side">
  <p:cSld name="3_Title_and_content_image_side">
    <p:spTree>
      <p:nvGrpSpPr>
        <p:cNvPr id="208" name="Shape 208"/>
        <p:cNvGrpSpPr/>
        <p:nvPr/>
      </p:nvGrpSpPr>
      <p:grpSpPr>
        <a:xfrm>
          <a:off x="0" y="0"/>
          <a:ext cx="0" cy="0"/>
          <a:chOff x="0" y="0"/>
          <a:chExt cx="0" cy="0"/>
        </a:xfrm>
      </p:grpSpPr>
      <p:sp>
        <p:nvSpPr>
          <p:cNvPr id="209" name="Google Shape;209;p26"/>
          <p:cNvSpPr txBox="1"/>
          <p:nvPr>
            <p:ph idx="11" type="ftr"/>
          </p:nvPr>
        </p:nvSpPr>
        <p:spPr>
          <a:xfrm>
            <a:off x="2060944" y="6356350"/>
            <a:ext cx="9155696" cy="35516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26"/>
          <p:cNvSpPr txBox="1"/>
          <p:nvPr>
            <p:ph type="title"/>
          </p:nvPr>
        </p:nvSpPr>
        <p:spPr>
          <a:xfrm>
            <a:off x="1177447" y="662957"/>
            <a:ext cx="10039193" cy="12896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Calibri"/>
              <a:buNone/>
              <a:defRPr b="1" sz="40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1" name="Google Shape;211;p26"/>
          <p:cNvSpPr txBox="1"/>
          <p:nvPr>
            <p:ph idx="1" type="body"/>
          </p:nvPr>
        </p:nvSpPr>
        <p:spPr>
          <a:xfrm>
            <a:off x="1177447" y="1952609"/>
            <a:ext cx="10039193" cy="414002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2" name="Google Shape;212;p26"/>
          <p:cNvSpPr txBox="1"/>
          <p:nvPr>
            <p:ph idx="12" type="sldNum"/>
          </p:nvPr>
        </p:nvSpPr>
        <p:spPr>
          <a:xfrm>
            <a:off x="5898000" y="-7215"/>
            <a:ext cx="396000" cy="784800"/>
          </a:xfrm>
          <a:prstGeom prst="rect">
            <a:avLst/>
          </a:prstGeom>
          <a:solidFill>
            <a:schemeClr val="lt2"/>
          </a:solidFill>
          <a:ln>
            <a:noFill/>
          </a:ln>
        </p:spPr>
        <p:txBody>
          <a:bodyPr anchorCtr="0" anchor="ctr" bIns="45700" lIns="91425" spcFirstLastPara="1" rIns="91425" wrap="square" tIns="45700">
            <a:noAutofit/>
          </a:bodyPr>
          <a:lstStyle>
            <a:lvl1pPr indent="0" lvl="0" marL="0" algn="ctr">
              <a:spcBef>
                <a:spcPts val="0"/>
              </a:spcBef>
              <a:buNone/>
              <a:defRPr b="1" sz="1400">
                <a:solidFill>
                  <a:schemeClr val="lt1"/>
                </a:solidFill>
                <a:latin typeface="Calibri"/>
                <a:ea typeface="Calibri"/>
                <a:cs typeface="Calibri"/>
                <a:sym typeface="Calibri"/>
              </a:defRPr>
            </a:lvl1pPr>
            <a:lvl2pPr indent="0" lvl="1" marL="0" algn="ctr">
              <a:spcBef>
                <a:spcPts val="0"/>
              </a:spcBef>
              <a:buNone/>
              <a:defRPr b="1" sz="1400">
                <a:solidFill>
                  <a:schemeClr val="lt1"/>
                </a:solidFill>
                <a:latin typeface="Calibri"/>
                <a:ea typeface="Calibri"/>
                <a:cs typeface="Calibri"/>
                <a:sym typeface="Calibri"/>
              </a:defRPr>
            </a:lvl2pPr>
            <a:lvl3pPr indent="0" lvl="2" marL="0" algn="ctr">
              <a:spcBef>
                <a:spcPts val="0"/>
              </a:spcBef>
              <a:buNone/>
              <a:defRPr b="1" sz="1400">
                <a:solidFill>
                  <a:schemeClr val="lt1"/>
                </a:solidFill>
                <a:latin typeface="Calibri"/>
                <a:ea typeface="Calibri"/>
                <a:cs typeface="Calibri"/>
                <a:sym typeface="Calibri"/>
              </a:defRPr>
            </a:lvl3pPr>
            <a:lvl4pPr indent="0" lvl="3" marL="0" algn="ctr">
              <a:spcBef>
                <a:spcPts val="0"/>
              </a:spcBef>
              <a:buNone/>
              <a:defRPr b="1" sz="1400">
                <a:solidFill>
                  <a:schemeClr val="lt1"/>
                </a:solidFill>
                <a:latin typeface="Calibri"/>
                <a:ea typeface="Calibri"/>
                <a:cs typeface="Calibri"/>
                <a:sym typeface="Calibri"/>
              </a:defRPr>
            </a:lvl4pPr>
            <a:lvl5pPr indent="0" lvl="4" marL="0" algn="ctr">
              <a:spcBef>
                <a:spcPts val="0"/>
              </a:spcBef>
              <a:buNone/>
              <a:defRPr b="1" sz="1400">
                <a:solidFill>
                  <a:schemeClr val="lt1"/>
                </a:solidFill>
                <a:latin typeface="Calibri"/>
                <a:ea typeface="Calibri"/>
                <a:cs typeface="Calibri"/>
                <a:sym typeface="Calibri"/>
              </a:defRPr>
            </a:lvl5pPr>
            <a:lvl6pPr indent="0" lvl="5" marL="0" algn="ctr">
              <a:spcBef>
                <a:spcPts val="0"/>
              </a:spcBef>
              <a:buNone/>
              <a:defRPr b="1" sz="1400">
                <a:solidFill>
                  <a:schemeClr val="lt1"/>
                </a:solidFill>
                <a:latin typeface="Calibri"/>
                <a:ea typeface="Calibri"/>
                <a:cs typeface="Calibri"/>
                <a:sym typeface="Calibri"/>
              </a:defRPr>
            </a:lvl6pPr>
            <a:lvl7pPr indent="0" lvl="6" marL="0" algn="ctr">
              <a:spcBef>
                <a:spcPts val="0"/>
              </a:spcBef>
              <a:buNone/>
              <a:defRPr b="1" sz="1400">
                <a:solidFill>
                  <a:schemeClr val="lt1"/>
                </a:solidFill>
                <a:latin typeface="Calibri"/>
                <a:ea typeface="Calibri"/>
                <a:cs typeface="Calibri"/>
                <a:sym typeface="Calibri"/>
              </a:defRPr>
            </a:lvl7pPr>
            <a:lvl8pPr indent="0" lvl="7" marL="0" algn="ctr">
              <a:spcBef>
                <a:spcPts val="0"/>
              </a:spcBef>
              <a:buNone/>
              <a:defRPr b="1" sz="1400">
                <a:solidFill>
                  <a:schemeClr val="lt1"/>
                </a:solidFill>
                <a:latin typeface="Calibri"/>
                <a:ea typeface="Calibri"/>
                <a:cs typeface="Calibri"/>
                <a:sym typeface="Calibri"/>
              </a:defRPr>
            </a:lvl8pPr>
            <a:lvl9pPr indent="0" lvl="8" marL="0" algn="ctr">
              <a:spcBef>
                <a:spcPts val="0"/>
              </a:spcBef>
              <a:buNone/>
              <a:defRPr b="1"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pic>
        <p:nvPicPr>
          <p:cNvPr descr="Shape, arrow&#10;&#10;Description automatically generated" id="213" name="Google Shape;213;p26"/>
          <p:cNvPicPr preferRelativeResize="0"/>
          <p:nvPr/>
        </p:nvPicPr>
        <p:blipFill rotWithShape="1">
          <a:blip r:embed="rId2">
            <a:alphaModFix amt="5000"/>
          </a:blip>
          <a:srcRect b="0" l="0" r="0" t="0"/>
          <a:stretch/>
        </p:blipFill>
        <p:spPr>
          <a:xfrm flipH="1">
            <a:off x="0" y="1436"/>
            <a:ext cx="3023866" cy="3112154"/>
          </a:xfrm>
          <a:prstGeom prst="rect">
            <a:avLst/>
          </a:prstGeom>
          <a:noFill/>
          <a:ln>
            <a:noFill/>
          </a:ln>
        </p:spPr>
      </p:pic>
      <p:pic>
        <p:nvPicPr>
          <p:cNvPr id="214" name="Google Shape;214;p26"/>
          <p:cNvPicPr preferRelativeResize="0"/>
          <p:nvPr/>
        </p:nvPicPr>
        <p:blipFill rotWithShape="1">
          <a:blip r:embed="rId3">
            <a:alphaModFix/>
          </a:blip>
          <a:srcRect b="0" l="0" r="0" t="0"/>
          <a:stretch/>
        </p:blipFill>
        <p:spPr>
          <a:xfrm>
            <a:off x="266028" y="6354763"/>
            <a:ext cx="1109403" cy="396000"/>
          </a:xfrm>
          <a:prstGeom prst="rect">
            <a:avLst/>
          </a:prstGeom>
          <a:noFill/>
          <a:ln>
            <a:noFill/>
          </a:ln>
        </p:spPr>
      </p:pic>
      <p:pic>
        <p:nvPicPr>
          <p:cNvPr id="215" name="Google Shape;215;p26"/>
          <p:cNvPicPr preferRelativeResize="0"/>
          <p:nvPr/>
        </p:nvPicPr>
        <p:blipFill rotWithShape="1">
          <a:blip r:embed="rId4">
            <a:alphaModFix/>
          </a:blip>
          <a:srcRect b="0" l="0" r="0" t="0"/>
          <a:stretch/>
        </p:blipFill>
        <p:spPr>
          <a:xfrm>
            <a:off x="1513340" y="6431721"/>
            <a:ext cx="409695" cy="272959"/>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_and_content_image_side">
  <p:cSld name="4_Title_and_content_image_side">
    <p:bg>
      <p:bgPr>
        <a:blipFill>
          <a:blip r:embed="rId2">
            <a:alphaModFix/>
          </a:blip>
          <a:stretch>
            <a:fillRect/>
          </a:stretch>
        </a:blipFill>
      </p:bgPr>
    </p:bg>
    <p:spTree>
      <p:nvGrpSpPr>
        <p:cNvPr id="216" name="Shape 216"/>
        <p:cNvGrpSpPr/>
        <p:nvPr/>
      </p:nvGrpSpPr>
      <p:grpSpPr>
        <a:xfrm>
          <a:off x="0" y="0"/>
          <a:ext cx="0" cy="0"/>
          <a:chOff x="0" y="0"/>
          <a:chExt cx="0" cy="0"/>
        </a:xfrm>
      </p:grpSpPr>
      <p:sp>
        <p:nvSpPr>
          <p:cNvPr id="217" name="Google Shape;217;p27"/>
          <p:cNvSpPr txBox="1"/>
          <p:nvPr>
            <p:ph idx="11" type="ftr"/>
          </p:nvPr>
        </p:nvSpPr>
        <p:spPr>
          <a:xfrm>
            <a:off x="2138182" y="6356351"/>
            <a:ext cx="9078457" cy="360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8" name="Google Shape;218;p27"/>
          <p:cNvSpPr txBox="1"/>
          <p:nvPr>
            <p:ph type="title"/>
          </p:nvPr>
        </p:nvSpPr>
        <p:spPr>
          <a:xfrm>
            <a:off x="1177447" y="662957"/>
            <a:ext cx="10039193" cy="12896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000"/>
              <a:buFont typeface="Calibri"/>
              <a:buNone/>
              <a:defRPr b="1" sz="40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9" name="Google Shape;219;p27"/>
          <p:cNvSpPr txBox="1"/>
          <p:nvPr>
            <p:ph idx="1" type="body"/>
          </p:nvPr>
        </p:nvSpPr>
        <p:spPr>
          <a:xfrm>
            <a:off x="1177447" y="1952609"/>
            <a:ext cx="10039193" cy="4140026"/>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0" name="Google Shape;220;p27"/>
          <p:cNvSpPr txBox="1"/>
          <p:nvPr>
            <p:ph idx="12" type="sldNum"/>
          </p:nvPr>
        </p:nvSpPr>
        <p:spPr>
          <a:xfrm>
            <a:off x="5898000" y="-7215"/>
            <a:ext cx="396000" cy="784800"/>
          </a:xfrm>
          <a:prstGeom prst="rect">
            <a:avLst/>
          </a:prstGeom>
          <a:solidFill>
            <a:schemeClr val="lt2"/>
          </a:solidFill>
          <a:ln>
            <a:noFill/>
          </a:ln>
        </p:spPr>
        <p:txBody>
          <a:bodyPr anchorCtr="0" anchor="ctr" bIns="45700" lIns="91425" spcFirstLastPara="1" rIns="91425" wrap="square" tIns="45700">
            <a:noAutofit/>
          </a:bodyPr>
          <a:lstStyle>
            <a:lvl1pPr indent="0" lvl="0" marL="0" algn="ctr">
              <a:spcBef>
                <a:spcPts val="0"/>
              </a:spcBef>
              <a:buNone/>
              <a:defRPr b="1" sz="1400">
                <a:solidFill>
                  <a:schemeClr val="lt1"/>
                </a:solidFill>
                <a:latin typeface="Calibri"/>
                <a:ea typeface="Calibri"/>
                <a:cs typeface="Calibri"/>
                <a:sym typeface="Calibri"/>
              </a:defRPr>
            </a:lvl1pPr>
            <a:lvl2pPr indent="0" lvl="1" marL="0" algn="ctr">
              <a:spcBef>
                <a:spcPts val="0"/>
              </a:spcBef>
              <a:buNone/>
              <a:defRPr b="1" sz="1400">
                <a:solidFill>
                  <a:schemeClr val="lt1"/>
                </a:solidFill>
                <a:latin typeface="Calibri"/>
                <a:ea typeface="Calibri"/>
                <a:cs typeface="Calibri"/>
                <a:sym typeface="Calibri"/>
              </a:defRPr>
            </a:lvl2pPr>
            <a:lvl3pPr indent="0" lvl="2" marL="0" algn="ctr">
              <a:spcBef>
                <a:spcPts val="0"/>
              </a:spcBef>
              <a:buNone/>
              <a:defRPr b="1" sz="1400">
                <a:solidFill>
                  <a:schemeClr val="lt1"/>
                </a:solidFill>
                <a:latin typeface="Calibri"/>
                <a:ea typeface="Calibri"/>
                <a:cs typeface="Calibri"/>
                <a:sym typeface="Calibri"/>
              </a:defRPr>
            </a:lvl3pPr>
            <a:lvl4pPr indent="0" lvl="3" marL="0" algn="ctr">
              <a:spcBef>
                <a:spcPts val="0"/>
              </a:spcBef>
              <a:buNone/>
              <a:defRPr b="1" sz="1400">
                <a:solidFill>
                  <a:schemeClr val="lt1"/>
                </a:solidFill>
                <a:latin typeface="Calibri"/>
                <a:ea typeface="Calibri"/>
                <a:cs typeface="Calibri"/>
                <a:sym typeface="Calibri"/>
              </a:defRPr>
            </a:lvl4pPr>
            <a:lvl5pPr indent="0" lvl="4" marL="0" algn="ctr">
              <a:spcBef>
                <a:spcPts val="0"/>
              </a:spcBef>
              <a:buNone/>
              <a:defRPr b="1" sz="1400">
                <a:solidFill>
                  <a:schemeClr val="lt1"/>
                </a:solidFill>
                <a:latin typeface="Calibri"/>
                <a:ea typeface="Calibri"/>
                <a:cs typeface="Calibri"/>
                <a:sym typeface="Calibri"/>
              </a:defRPr>
            </a:lvl5pPr>
            <a:lvl6pPr indent="0" lvl="5" marL="0" algn="ctr">
              <a:spcBef>
                <a:spcPts val="0"/>
              </a:spcBef>
              <a:buNone/>
              <a:defRPr b="1" sz="1400">
                <a:solidFill>
                  <a:schemeClr val="lt1"/>
                </a:solidFill>
                <a:latin typeface="Calibri"/>
                <a:ea typeface="Calibri"/>
                <a:cs typeface="Calibri"/>
                <a:sym typeface="Calibri"/>
              </a:defRPr>
            </a:lvl6pPr>
            <a:lvl7pPr indent="0" lvl="6" marL="0" algn="ctr">
              <a:spcBef>
                <a:spcPts val="0"/>
              </a:spcBef>
              <a:buNone/>
              <a:defRPr b="1" sz="1400">
                <a:solidFill>
                  <a:schemeClr val="lt1"/>
                </a:solidFill>
                <a:latin typeface="Calibri"/>
                <a:ea typeface="Calibri"/>
                <a:cs typeface="Calibri"/>
                <a:sym typeface="Calibri"/>
              </a:defRPr>
            </a:lvl7pPr>
            <a:lvl8pPr indent="0" lvl="7" marL="0" algn="ctr">
              <a:spcBef>
                <a:spcPts val="0"/>
              </a:spcBef>
              <a:buNone/>
              <a:defRPr b="1" sz="1400">
                <a:solidFill>
                  <a:schemeClr val="lt1"/>
                </a:solidFill>
                <a:latin typeface="Calibri"/>
                <a:ea typeface="Calibri"/>
                <a:cs typeface="Calibri"/>
                <a:sym typeface="Calibri"/>
              </a:defRPr>
            </a:lvl8pPr>
            <a:lvl9pPr indent="0" lvl="8" marL="0" algn="ctr">
              <a:spcBef>
                <a:spcPts val="0"/>
              </a:spcBef>
              <a:buNone/>
              <a:defRPr b="1"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pic>
        <p:nvPicPr>
          <p:cNvPr descr="A picture containing text, clipart&#10;&#10;Description automatically generated" id="221" name="Google Shape;221;p27"/>
          <p:cNvPicPr preferRelativeResize="0"/>
          <p:nvPr/>
        </p:nvPicPr>
        <p:blipFill rotWithShape="1">
          <a:blip r:embed="rId3">
            <a:alphaModFix/>
          </a:blip>
          <a:srcRect b="0" l="0" r="0" t="0"/>
          <a:stretch/>
        </p:blipFill>
        <p:spPr>
          <a:xfrm>
            <a:off x="242822" y="6359888"/>
            <a:ext cx="1011724" cy="360000"/>
          </a:xfrm>
          <a:prstGeom prst="rect">
            <a:avLst/>
          </a:prstGeom>
          <a:noFill/>
          <a:ln>
            <a:noFill/>
          </a:ln>
        </p:spPr>
      </p:pic>
      <p:pic>
        <p:nvPicPr>
          <p:cNvPr id="222" name="Google Shape;222;p27"/>
          <p:cNvPicPr preferRelativeResize="0"/>
          <p:nvPr/>
        </p:nvPicPr>
        <p:blipFill rotWithShape="1">
          <a:blip r:embed="rId4">
            <a:alphaModFix/>
          </a:blip>
          <a:srcRect b="0" l="0" r="0" t="0"/>
          <a:stretch/>
        </p:blipFill>
        <p:spPr>
          <a:xfrm>
            <a:off x="1531269" y="6431721"/>
            <a:ext cx="409695" cy="272959"/>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_title_background">
  <p:cSld name="Logo_title_background">
    <p:bg>
      <p:bgPr>
        <a:solidFill>
          <a:srgbClr val="312FA1"/>
        </a:solidFill>
      </p:bgPr>
    </p:bg>
    <p:spTree>
      <p:nvGrpSpPr>
        <p:cNvPr id="223" name="Shape 223"/>
        <p:cNvGrpSpPr/>
        <p:nvPr/>
      </p:nvGrpSpPr>
      <p:grpSpPr>
        <a:xfrm>
          <a:off x="0" y="0"/>
          <a:ext cx="0" cy="0"/>
          <a:chOff x="0" y="0"/>
          <a:chExt cx="0" cy="0"/>
        </a:xfrm>
      </p:grpSpPr>
      <p:sp>
        <p:nvSpPr>
          <p:cNvPr id="224" name="Google Shape;224;p28"/>
          <p:cNvSpPr/>
          <p:nvPr/>
        </p:nvSpPr>
        <p:spPr>
          <a:xfrm>
            <a:off x="5955" y="5529768"/>
            <a:ext cx="2880428" cy="1328232"/>
          </a:xfrm>
          <a:custGeom>
            <a:rect b="b" l="l" r="r" t="t"/>
            <a:pathLst>
              <a:path extrusionOk="0" h="1328232" w="2880428">
                <a:moveTo>
                  <a:pt x="1440214" y="0"/>
                </a:moveTo>
                <a:cubicBezTo>
                  <a:pt x="2188993" y="0"/>
                  <a:pt x="2804858" y="569067"/>
                  <a:pt x="2878917" y="1298307"/>
                </a:cubicBezTo>
                <a:lnTo>
                  <a:pt x="2880428" y="1328232"/>
                </a:lnTo>
                <a:lnTo>
                  <a:pt x="0" y="1328232"/>
                </a:lnTo>
                <a:lnTo>
                  <a:pt x="1511" y="1298307"/>
                </a:lnTo>
                <a:cubicBezTo>
                  <a:pt x="75570" y="569067"/>
                  <a:pt x="691436" y="0"/>
                  <a:pt x="1440214" y="0"/>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28"/>
          <p:cNvSpPr/>
          <p:nvPr>
            <p:ph idx="2" type="pic"/>
          </p:nvPr>
        </p:nvSpPr>
        <p:spPr>
          <a:xfrm>
            <a:off x="3624093" y="1620252"/>
            <a:ext cx="4542762" cy="4539916"/>
          </a:xfrm>
          <a:prstGeom prst="ellipse">
            <a:avLst/>
          </a:prstGeom>
          <a:noFill/>
          <a:ln>
            <a:noFill/>
          </a:ln>
        </p:spPr>
      </p:sp>
      <p:sp>
        <p:nvSpPr>
          <p:cNvPr id="226" name="Google Shape;226;p28"/>
          <p:cNvSpPr/>
          <p:nvPr>
            <p:ph idx="3" type="pic"/>
          </p:nvPr>
        </p:nvSpPr>
        <p:spPr>
          <a:xfrm>
            <a:off x="6136106" y="468096"/>
            <a:ext cx="2862432" cy="2860639"/>
          </a:xfrm>
          <a:prstGeom prst="ellipse">
            <a:avLst/>
          </a:prstGeom>
          <a:noFill/>
          <a:ln>
            <a:noFill/>
          </a:ln>
        </p:spPr>
      </p:sp>
      <p:pic>
        <p:nvPicPr>
          <p:cNvPr descr="A picture containing text, clipart&#10;&#10;Description automatically generated" id="227" name="Google Shape;227;p28"/>
          <p:cNvPicPr preferRelativeResize="0"/>
          <p:nvPr/>
        </p:nvPicPr>
        <p:blipFill rotWithShape="1">
          <a:blip r:embed="rId2">
            <a:alphaModFix/>
          </a:blip>
          <a:srcRect b="0" l="0" r="0" t="0"/>
          <a:stretch/>
        </p:blipFill>
        <p:spPr>
          <a:xfrm>
            <a:off x="242822" y="6359888"/>
            <a:ext cx="1011724" cy="360000"/>
          </a:xfrm>
          <a:prstGeom prst="rect">
            <a:avLst/>
          </a:prstGeom>
          <a:noFill/>
          <a:ln>
            <a:noFill/>
          </a:ln>
        </p:spPr>
      </p:pic>
      <p:sp>
        <p:nvSpPr>
          <p:cNvPr id="228" name="Google Shape;228;p28"/>
          <p:cNvSpPr txBox="1"/>
          <p:nvPr>
            <p:ph idx="11" type="ftr"/>
          </p:nvPr>
        </p:nvSpPr>
        <p:spPr>
          <a:xfrm>
            <a:off x="2111140" y="6389904"/>
            <a:ext cx="9838038"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28"/>
          <p:cNvSpPr txBox="1"/>
          <p:nvPr>
            <p:ph type="title"/>
          </p:nvPr>
        </p:nvSpPr>
        <p:spPr>
          <a:xfrm>
            <a:off x="3182112" y="3120090"/>
            <a:ext cx="5547360" cy="217994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Calibri"/>
              <a:buNone/>
              <a:defRPr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30" name="Google Shape;230;p28"/>
          <p:cNvPicPr preferRelativeResize="0"/>
          <p:nvPr/>
        </p:nvPicPr>
        <p:blipFill rotWithShape="1">
          <a:blip r:embed="rId3">
            <a:alphaModFix/>
          </a:blip>
          <a:srcRect b="0" l="0" r="0" t="0"/>
          <a:stretch/>
        </p:blipFill>
        <p:spPr>
          <a:xfrm>
            <a:off x="10361001" y="-1049888"/>
            <a:ext cx="2900930" cy="2860639"/>
          </a:xfrm>
          <a:prstGeom prst="rect">
            <a:avLst/>
          </a:prstGeom>
          <a:noFill/>
          <a:ln>
            <a:noFill/>
          </a:ln>
        </p:spPr>
      </p:pic>
      <p:sp>
        <p:nvSpPr>
          <p:cNvPr id="231" name="Google Shape;231;p28"/>
          <p:cNvSpPr txBox="1"/>
          <p:nvPr>
            <p:ph idx="12" type="sldNum"/>
          </p:nvPr>
        </p:nvSpPr>
        <p:spPr>
          <a:xfrm>
            <a:off x="5699218" y="5967"/>
            <a:ext cx="396000" cy="784800"/>
          </a:xfrm>
          <a:prstGeom prst="rect">
            <a:avLst/>
          </a:prstGeom>
          <a:solidFill>
            <a:schemeClr val="lt2"/>
          </a:solidFill>
          <a:ln>
            <a:noFill/>
          </a:ln>
        </p:spPr>
        <p:txBody>
          <a:bodyPr anchorCtr="0" anchor="ctr" bIns="45700" lIns="91425" spcFirstLastPara="1" rIns="91425" wrap="square" tIns="45700">
            <a:noAutofit/>
          </a:bodyPr>
          <a:lstStyle>
            <a:lvl1pPr indent="0" lvl="0" marL="0" algn="ctr">
              <a:spcBef>
                <a:spcPts val="0"/>
              </a:spcBef>
              <a:buNone/>
              <a:defRPr b="1" sz="1400">
                <a:solidFill>
                  <a:schemeClr val="lt1"/>
                </a:solidFill>
                <a:latin typeface="Calibri"/>
                <a:ea typeface="Calibri"/>
                <a:cs typeface="Calibri"/>
                <a:sym typeface="Calibri"/>
              </a:defRPr>
            </a:lvl1pPr>
            <a:lvl2pPr indent="0" lvl="1" marL="0" algn="ctr">
              <a:spcBef>
                <a:spcPts val="0"/>
              </a:spcBef>
              <a:buNone/>
              <a:defRPr b="1" sz="1400">
                <a:solidFill>
                  <a:schemeClr val="lt1"/>
                </a:solidFill>
                <a:latin typeface="Calibri"/>
                <a:ea typeface="Calibri"/>
                <a:cs typeface="Calibri"/>
                <a:sym typeface="Calibri"/>
              </a:defRPr>
            </a:lvl2pPr>
            <a:lvl3pPr indent="0" lvl="2" marL="0" algn="ctr">
              <a:spcBef>
                <a:spcPts val="0"/>
              </a:spcBef>
              <a:buNone/>
              <a:defRPr b="1" sz="1400">
                <a:solidFill>
                  <a:schemeClr val="lt1"/>
                </a:solidFill>
                <a:latin typeface="Calibri"/>
                <a:ea typeface="Calibri"/>
                <a:cs typeface="Calibri"/>
                <a:sym typeface="Calibri"/>
              </a:defRPr>
            </a:lvl3pPr>
            <a:lvl4pPr indent="0" lvl="3" marL="0" algn="ctr">
              <a:spcBef>
                <a:spcPts val="0"/>
              </a:spcBef>
              <a:buNone/>
              <a:defRPr b="1" sz="1400">
                <a:solidFill>
                  <a:schemeClr val="lt1"/>
                </a:solidFill>
                <a:latin typeface="Calibri"/>
                <a:ea typeface="Calibri"/>
                <a:cs typeface="Calibri"/>
                <a:sym typeface="Calibri"/>
              </a:defRPr>
            </a:lvl4pPr>
            <a:lvl5pPr indent="0" lvl="4" marL="0" algn="ctr">
              <a:spcBef>
                <a:spcPts val="0"/>
              </a:spcBef>
              <a:buNone/>
              <a:defRPr b="1" sz="1400">
                <a:solidFill>
                  <a:schemeClr val="lt1"/>
                </a:solidFill>
                <a:latin typeface="Calibri"/>
                <a:ea typeface="Calibri"/>
                <a:cs typeface="Calibri"/>
                <a:sym typeface="Calibri"/>
              </a:defRPr>
            </a:lvl5pPr>
            <a:lvl6pPr indent="0" lvl="5" marL="0" algn="ctr">
              <a:spcBef>
                <a:spcPts val="0"/>
              </a:spcBef>
              <a:buNone/>
              <a:defRPr b="1" sz="1400">
                <a:solidFill>
                  <a:schemeClr val="lt1"/>
                </a:solidFill>
                <a:latin typeface="Calibri"/>
                <a:ea typeface="Calibri"/>
                <a:cs typeface="Calibri"/>
                <a:sym typeface="Calibri"/>
              </a:defRPr>
            </a:lvl6pPr>
            <a:lvl7pPr indent="0" lvl="6" marL="0" algn="ctr">
              <a:spcBef>
                <a:spcPts val="0"/>
              </a:spcBef>
              <a:buNone/>
              <a:defRPr b="1" sz="1400">
                <a:solidFill>
                  <a:schemeClr val="lt1"/>
                </a:solidFill>
                <a:latin typeface="Calibri"/>
                <a:ea typeface="Calibri"/>
                <a:cs typeface="Calibri"/>
                <a:sym typeface="Calibri"/>
              </a:defRPr>
            </a:lvl7pPr>
            <a:lvl8pPr indent="0" lvl="7" marL="0" algn="ctr">
              <a:spcBef>
                <a:spcPts val="0"/>
              </a:spcBef>
              <a:buNone/>
              <a:defRPr b="1" sz="1400">
                <a:solidFill>
                  <a:schemeClr val="lt1"/>
                </a:solidFill>
                <a:latin typeface="Calibri"/>
                <a:ea typeface="Calibri"/>
                <a:cs typeface="Calibri"/>
                <a:sym typeface="Calibri"/>
              </a:defRPr>
            </a:lvl8pPr>
            <a:lvl9pPr indent="0" lvl="8" marL="0" algn="ctr">
              <a:spcBef>
                <a:spcPts val="0"/>
              </a:spcBef>
              <a:buNone/>
              <a:defRPr b="1"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pic>
        <p:nvPicPr>
          <p:cNvPr id="232" name="Google Shape;232;p28"/>
          <p:cNvPicPr preferRelativeResize="0"/>
          <p:nvPr/>
        </p:nvPicPr>
        <p:blipFill rotWithShape="1">
          <a:blip r:embed="rId4">
            <a:alphaModFix/>
          </a:blip>
          <a:srcRect b="0" l="0" r="0" t="0"/>
          <a:stretch/>
        </p:blipFill>
        <p:spPr>
          <a:xfrm>
            <a:off x="1531269" y="6431721"/>
            <a:ext cx="409695" cy="272959"/>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images_panel">
  <p:cSld name="4_images_panel">
    <p:spTree>
      <p:nvGrpSpPr>
        <p:cNvPr id="233" name="Shape 233"/>
        <p:cNvGrpSpPr/>
        <p:nvPr/>
      </p:nvGrpSpPr>
      <p:grpSpPr>
        <a:xfrm>
          <a:off x="0" y="0"/>
          <a:ext cx="0" cy="0"/>
          <a:chOff x="0" y="0"/>
          <a:chExt cx="0" cy="0"/>
        </a:xfrm>
      </p:grpSpPr>
      <p:pic>
        <p:nvPicPr>
          <p:cNvPr descr="Background pattern&#10;&#10;Description automatically generated" id="234" name="Google Shape;234;p29"/>
          <p:cNvPicPr preferRelativeResize="0"/>
          <p:nvPr/>
        </p:nvPicPr>
        <p:blipFill rotWithShape="1">
          <a:blip r:embed="rId2">
            <a:alphaModFix/>
          </a:blip>
          <a:srcRect b="0" l="0" r="0" t="0"/>
          <a:stretch/>
        </p:blipFill>
        <p:spPr>
          <a:xfrm>
            <a:off x="-30228" y="-24384"/>
            <a:ext cx="12403066" cy="6984000"/>
          </a:xfrm>
          <a:prstGeom prst="rect">
            <a:avLst/>
          </a:prstGeom>
          <a:noFill/>
          <a:ln>
            <a:noFill/>
          </a:ln>
        </p:spPr>
      </p:pic>
      <p:sp>
        <p:nvSpPr>
          <p:cNvPr id="235" name="Google Shape;235;p29"/>
          <p:cNvSpPr/>
          <p:nvPr/>
        </p:nvSpPr>
        <p:spPr>
          <a:xfrm>
            <a:off x="3088443" y="1084306"/>
            <a:ext cx="9103557" cy="5172119"/>
          </a:xfrm>
          <a:custGeom>
            <a:rect b="b" l="l" r="r" t="t"/>
            <a:pathLst>
              <a:path extrusionOk="0" h="5172119" w="9103557">
                <a:moveTo>
                  <a:pt x="862037" y="0"/>
                </a:moveTo>
                <a:lnTo>
                  <a:pt x="9103557" y="0"/>
                </a:lnTo>
                <a:lnTo>
                  <a:pt x="9103557" y="5172119"/>
                </a:lnTo>
                <a:lnTo>
                  <a:pt x="862037" y="5172119"/>
                </a:lnTo>
                <a:cubicBezTo>
                  <a:pt x="385947" y="5172119"/>
                  <a:pt x="0" y="4786172"/>
                  <a:pt x="0" y="4310082"/>
                </a:cubicBezTo>
                <a:lnTo>
                  <a:pt x="0" y="862037"/>
                </a:lnTo>
                <a:cubicBezTo>
                  <a:pt x="0" y="385947"/>
                  <a:pt x="385947" y="0"/>
                  <a:pt x="862037"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236" name="Google Shape;236;p29"/>
          <p:cNvCxnSpPr/>
          <p:nvPr/>
        </p:nvCxnSpPr>
        <p:spPr>
          <a:xfrm>
            <a:off x="6272029" y="1675027"/>
            <a:ext cx="0" cy="3990675"/>
          </a:xfrm>
          <a:prstGeom prst="straightConnector1">
            <a:avLst/>
          </a:prstGeom>
          <a:noFill/>
          <a:ln cap="flat" cmpd="sng" w="9525">
            <a:solidFill>
              <a:schemeClr val="lt1"/>
            </a:solidFill>
            <a:prstDash val="solid"/>
            <a:miter lim="800000"/>
            <a:headEnd len="sm" w="sm" type="none"/>
            <a:tailEnd len="sm" w="sm" type="none"/>
          </a:ln>
        </p:spPr>
      </p:cxnSp>
      <p:sp>
        <p:nvSpPr>
          <p:cNvPr id="237" name="Google Shape;237;p29"/>
          <p:cNvSpPr/>
          <p:nvPr>
            <p:ph idx="2" type="pic"/>
          </p:nvPr>
        </p:nvSpPr>
        <p:spPr>
          <a:xfrm>
            <a:off x="3634951" y="1725963"/>
            <a:ext cx="2101769" cy="2100454"/>
          </a:xfrm>
          <a:prstGeom prst="ellipse">
            <a:avLst/>
          </a:prstGeom>
          <a:noFill/>
          <a:ln>
            <a:noFill/>
          </a:ln>
        </p:spPr>
      </p:sp>
      <p:sp>
        <p:nvSpPr>
          <p:cNvPr id="238" name="Google Shape;238;p29"/>
          <p:cNvSpPr/>
          <p:nvPr>
            <p:ph idx="3" type="pic"/>
          </p:nvPr>
        </p:nvSpPr>
        <p:spPr>
          <a:xfrm>
            <a:off x="6715580" y="1725963"/>
            <a:ext cx="2101769" cy="2100454"/>
          </a:xfrm>
          <a:prstGeom prst="ellipse">
            <a:avLst/>
          </a:prstGeom>
          <a:noFill/>
          <a:ln>
            <a:noFill/>
          </a:ln>
        </p:spPr>
      </p:sp>
      <p:sp>
        <p:nvSpPr>
          <p:cNvPr id="239" name="Google Shape;239;p29"/>
          <p:cNvSpPr/>
          <p:nvPr>
            <p:ph idx="4" type="pic"/>
          </p:nvPr>
        </p:nvSpPr>
        <p:spPr>
          <a:xfrm>
            <a:off x="9790354" y="1725963"/>
            <a:ext cx="2101769" cy="2100454"/>
          </a:xfrm>
          <a:prstGeom prst="ellipse">
            <a:avLst/>
          </a:prstGeom>
          <a:noFill/>
          <a:ln>
            <a:noFill/>
          </a:ln>
        </p:spPr>
      </p:sp>
      <p:sp>
        <p:nvSpPr>
          <p:cNvPr id="240" name="Google Shape;240;p29"/>
          <p:cNvSpPr txBox="1"/>
          <p:nvPr>
            <p:ph type="title"/>
          </p:nvPr>
        </p:nvSpPr>
        <p:spPr>
          <a:xfrm>
            <a:off x="358409" y="1103389"/>
            <a:ext cx="2490212" cy="215187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Calibri"/>
              <a:buNone/>
              <a:defRPr b="1" sz="3600" cap="none">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1" name="Google Shape;241;p29"/>
          <p:cNvSpPr txBox="1"/>
          <p:nvPr>
            <p:ph idx="1" type="body"/>
          </p:nvPr>
        </p:nvSpPr>
        <p:spPr>
          <a:xfrm>
            <a:off x="358408" y="3429000"/>
            <a:ext cx="2507029" cy="25209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solidFill>
                  <a:schemeClr val="dk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1600"/>
              <a:buNone/>
              <a:defRPr sz="1600">
                <a:solidFill>
                  <a:schemeClr val="lt1"/>
                </a:solidFill>
              </a:defRPr>
            </a:lvl2pPr>
            <a:lvl3pPr indent="-228600" lvl="2" marL="1371600" algn="l">
              <a:lnSpc>
                <a:spcPct val="90000"/>
              </a:lnSpc>
              <a:spcBef>
                <a:spcPts val="500"/>
              </a:spcBef>
              <a:spcAft>
                <a:spcPts val="0"/>
              </a:spcAft>
              <a:buClr>
                <a:schemeClr val="lt1"/>
              </a:buClr>
              <a:buSzPts val="1400"/>
              <a:buNone/>
              <a:defRPr sz="1400">
                <a:solidFill>
                  <a:schemeClr val="lt1"/>
                </a:solidFill>
              </a:defRPr>
            </a:lvl3pPr>
            <a:lvl4pPr indent="-228600" lvl="3" marL="1828800" algn="l">
              <a:lnSpc>
                <a:spcPct val="90000"/>
              </a:lnSpc>
              <a:spcBef>
                <a:spcPts val="500"/>
              </a:spcBef>
              <a:spcAft>
                <a:spcPts val="0"/>
              </a:spcAft>
              <a:buClr>
                <a:schemeClr val="lt1"/>
              </a:buClr>
              <a:buSzPts val="1200"/>
              <a:buNone/>
              <a:defRPr sz="1200">
                <a:solidFill>
                  <a:schemeClr val="lt1"/>
                </a:solidFill>
              </a:defRPr>
            </a:lvl4pPr>
            <a:lvl5pPr indent="-228600" lvl="4" marL="2286000" algn="l">
              <a:lnSpc>
                <a:spcPct val="90000"/>
              </a:lnSpc>
              <a:spcBef>
                <a:spcPts val="500"/>
              </a:spcBef>
              <a:spcAft>
                <a:spcPts val="0"/>
              </a:spcAft>
              <a:buClr>
                <a:schemeClr val="lt1"/>
              </a:buClr>
              <a:buSzPts val="1200"/>
              <a:buNone/>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2" name="Google Shape;242;p29"/>
          <p:cNvSpPr txBox="1"/>
          <p:nvPr>
            <p:ph idx="12" type="sldNum"/>
          </p:nvPr>
        </p:nvSpPr>
        <p:spPr>
          <a:xfrm>
            <a:off x="5898000" y="-7215"/>
            <a:ext cx="396000" cy="784800"/>
          </a:xfrm>
          <a:prstGeom prst="rect">
            <a:avLst/>
          </a:prstGeom>
          <a:solidFill>
            <a:schemeClr val="lt2"/>
          </a:solidFill>
          <a:ln>
            <a:noFill/>
          </a:ln>
        </p:spPr>
        <p:txBody>
          <a:bodyPr anchorCtr="0" anchor="ctr" bIns="45700" lIns="91425" spcFirstLastPara="1" rIns="91425" wrap="square" tIns="45700">
            <a:noAutofit/>
          </a:bodyPr>
          <a:lstStyle>
            <a:lvl1pPr indent="0" lvl="0" marL="0" algn="ctr">
              <a:spcBef>
                <a:spcPts val="0"/>
              </a:spcBef>
              <a:buNone/>
              <a:defRPr b="1" sz="1400">
                <a:solidFill>
                  <a:schemeClr val="lt1"/>
                </a:solidFill>
                <a:latin typeface="Calibri"/>
                <a:ea typeface="Calibri"/>
                <a:cs typeface="Calibri"/>
                <a:sym typeface="Calibri"/>
              </a:defRPr>
            </a:lvl1pPr>
            <a:lvl2pPr indent="0" lvl="1" marL="0" algn="ctr">
              <a:spcBef>
                <a:spcPts val="0"/>
              </a:spcBef>
              <a:buNone/>
              <a:defRPr b="1" sz="1400">
                <a:solidFill>
                  <a:schemeClr val="lt1"/>
                </a:solidFill>
                <a:latin typeface="Calibri"/>
                <a:ea typeface="Calibri"/>
                <a:cs typeface="Calibri"/>
                <a:sym typeface="Calibri"/>
              </a:defRPr>
            </a:lvl2pPr>
            <a:lvl3pPr indent="0" lvl="2" marL="0" algn="ctr">
              <a:spcBef>
                <a:spcPts val="0"/>
              </a:spcBef>
              <a:buNone/>
              <a:defRPr b="1" sz="1400">
                <a:solidFill>
                  <a:schemeClr val="lt1"/>
                </a:solidFill>
                <a:latin typeface="Calibri"/>
                <a:ea typeface="Calibri"/>
                <a:cs typeface="Calibri"/>
                <a:sym typeface="Calibri"/>
              </a:defRPr>
            </a:lvl3pPr>
            <a:lvl4pPr indent="0" lvl="3" marL="0" algn="ctr">
              <a:spcBef>
                <a:spcPts val="0"/>
              </a:spcBef>
              <a:buNone/>
              <a:defRPr b="1" sz="1400">
                <a:solidFill>
                  <a:schemeClr val="lt1"/>
                </a:solidFill>
                <a:latin typeface="Calibri"/>
                <a:ea typeface="Calibri"/>
                <a:cs typeface="Calibri"/>
                <a:sym typeface="Calibri"/>
              </a:defRPr>
            </a:lvl4pPr>
            <a:lvl5pPr indent="0" lvl="4" marL="0" algn="ctr">
              <a:spcBef>
                <a:spcPts val="0"/>
              </a:spcBef>
              <a:buNone/>
              <a:defRPr b="1" sz="1400">
                <a:solidFill>
                  <a:schemeClr val="lt1"/>
                </a:solidFill>
                <a:latin typeface="Calibri"/>
                <a:ea typeface="Calibri"/>
                <a:cs typeface="Calibri"/>
                <a:sym typeface="Calibri"/>
              </a:defRPr>
            </a:lvl5pPr>
            <a:lvl6pPr indent="0" lvl="5" marL="0" algn="ctr">
              <a:spcBef>
                <a:spcPts val="0"/>
              </a:spcBef>
              <a:buNone/>
              <a:defRPr b="1" sz="1400">
                <a:solidFill>
                  <a:schemeClr val="lt1"/>
                </a:solidFill>
                <a:latin typeface="Calibri"/>
                <a:ea typeface="Calibri"/>
                <a:cs typeface="Calibri"/>
                <a:sym typeface="Calibri"/>
              </a:defRPr>
            </a:lvl6pPr>
            <a:lvl7pPr indent="0" lvl="6" marL="0" algn="ctr">
              <a:spcBef>
                <a:spcPts val="0"/>
              </a:spcBef>
              <a:buNone/>
              <a:defRPr b="1" sz="1400">
                <a:solidFill>
                  <a:schemeClr val="lt1"/>
                </a:solidFill>
                <a:latin typeface="Calibri"/>
                <a:ea typeface="Calibri"/>
                <a:cs typeface="Calibri"/>
                <a:sym typeface="Calibri"/>
              </a:defRPr>
            </a:lvl7pPr>
            <a:lvl8pPr indent="0" lvl="7" marL="0" algn="ctr">
              <a:spcBef>
                <a:spcPts val="0"/>
              </a:spcBef>
              <a:buNone/>
              <a:defRPr b="1" sz="1400">
                <a:solidFill>
                  <a:schemeClr val="lt1"/>
                </a:solidFill>
                <a:latin typeface="Calibri"/>
                <a:ea typeface="Calibri"/>
                <a:cs typeface="Calibri"/>
                <a:sym typeface="Calibri"/>
              </a:defRPr>
            </a:lvl8pPr>
            <a:lvl9pPr indent="0" lvl="8" marL="0" algn="ctr">
              <a:spcBef>
                <a:spcPts val="0"/>
              </a:spcBef>
              <a:buNone/>
              <a:defRPr b="1"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243" name="Google Shape;243;p29"/>
          <p:cNvSpPr txBox="1"/>
          <p:nvPr>
            <p:ph idx="11" type="ftr"/>
          </p:nvPr>
        </p:nvSpPr>
        <p:spPr>
          <a:xfrm>
            <a:off x="2111140" y="6389904"/>
            <a:ext cx="9838038"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29"/>
          <p:cNvSpPr txBox="1"/>
          <p:nvPr>
            <p:ph idx="5" type="body"/>
          </p:nvPr>
        </p:nvSpPr>
        <p:spPr>
          <a:xfrm>
            <a:off x="3962400" y="4008438"/>
            <a:ext cx="1341438" cy="40322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800"/>
              <a:buNone/>
              <a:defRPr sz="1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5" name="Google Shape;245;p29"/>
          <p:cNvSpPr txBox="1"/>
          <p:nvPr>
            <p:ph idx="6" type="body"/>
          </p:nvPr>
        </p:nvSpPr>
        <p:spPr>
          <a:xfrm>
            <a:off x="3681984" y="4593684"/>
            <a:ext cx="1985130" cy="118000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6" name="Google Shape;246;p29"/>
          <p:cNvSpPr txBox="1"/>
          <p:nvPr>
            <p:ph idx="7" type="body"/>
          </p:nvPr>
        </p:nvSpPr>
        <p:spPr>
          <a:xfrm>
            <a:off x="7038627" y="4008438"/>
            <a:ext cx="1341438" cy="40322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800"/>
              <a:buNone/>
              <a:defRPr sz="1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7" name="Google Shape;247;p29"/>
          <p:cNvSpPr txBox="1"/>
          <p:nvPr>
            <p:ph idx="8" type="body"/>
          </p:nvPr>
        </p:nvSpPr>
        <p:spPr>
          <a:xfrm>
            <a:off x="6758211" y="4593684"/>
            <a:ext cx="1985130" cy="118000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8" name="Google Shape;248;p29"/>
          <p:cNvSpPr txBox="1"/>
          <p:nvPr>
            <p:ph idx="9" type="body"/>
          </p:nvPr>
        </p:nvSpPr>
        <p:spPr>
          <a:xfrm>
            <a:off x="10164947" y="4008438"/>
            <a:ext cx="1341438" cy="40322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800"/>
              <a:buNone/>
              <a:defRPr sz="1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9" name="Google Shape;249;p29"/>
          <p:cNvSpPr txBox="1"/>
          <p:nvPr>
            <p:ph idx="13" type="body"/>
          </p:nvPr>
        </p:nvSpPr>
        <p:spPr>
          <a:xfrm>
            <a:off x="9884531" y="4593684"/>
            <a:ext cx="1985130" cy="118000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50" name="Google Shape;250;p29"/>
          <p:cNvCxnSpPr/>
          <p:nvPr/>
        </p:nvCxnSpPr>
        <p:spPr>
          <a:xfrm>
            <a:off x="9338317" y="1656739"/>
            <a:ext cx="0" cy="3990675"/>
          </a:xfrm>
          <a:prstGeom prst="straightConnector1">
            <a:avLst/>
          </a:prstGeom>
          <a:noFill/>
          <a:ln cap="flat" cmpd="sng" w="9525">
            <a:solidFill>
              <a:schemeClr val="lt1"/>
            </a:solidFill>
            <a:prstDash val="solid"/>
            <a:miter lim="800000"/>
            <a:headEnd len="sm" w="sm" type="none"/>
            <a:tailEnd len="sm" w="sm" type="none"/>
          </a:ln>
        </p:spPr>
      </p:cxnSp>
      <p:pic>
        <p:nvPicPr>
          <p:cNvPr id="251" name="Google Shape;251;p29"/>
          <p:cNvPicPr preferRelativeResize="0"/>
          <p:nvPr/>
        </p:nvPicPr>
        <p:blipFill rotWithShape="1">
          <a:blip r:embed="rId3">
            <a:alphaModFix/>
          </a:blip>
          <a:srcRect b="0" l="0" r="0" t="0"/>
          <a:stretch/>
        </p:blipFill>
        <p:spPr>
          <a:xfrm>
            <a:off x="266028" y="6354763"/>
            <a:ext cx="1008548" cy="360000"/>
          </a:xfrm>
          <a:prstGeom prst="rect">
            <a:avLst/>
          </a:prstGeom>
          <a:noFill/>
          <a:ln>
            <a:noFill/>
          </a:ln>
        </p:spPr>
      </p:pic>
      <p:pic>
        <p:nvPicPr>
          <p:cNvPr id="252" name="Google Shape;252;p29"/>
          <p:cNvPicPr preferRelativeResize="0"/>
          <p:nvPr/>
        </p:nvPicPr>
        <p:blipFill rotWithShape="1">
          <a:blip r:embed="rId4">
            <a:alphaModFix/>
          </a:blip>
          <a:srcRect b="0" l="0" r="0" t="0"/>
          <a:stretch/>
        </p:blipFill>
        <p:spPr>
          <a:xfrm>
            <a:off x="1531269" y="6431721"/>
            <a:ext cx="409695" cy="27295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image_plus">
  <p:cSld name="11_image_plus">
    <p:spTree>
      <p:nvGrpSpPr>
        <p:cNvPr id="253" name="Shape 253"/>
        <p:cNvGrpSpPr/>
        <p:nvPr/>
      </p:nvGrpSpPr>
      <p:grpSpPr>
        <a:xfrm>
          <a:off x="0" y="0"/>
          <a:ext cx="0" cy="0"/>
          <a:chOff x="0" y="0"/>
          <a:chExt cx="0" cy="0"/>
        </a:xfrm>
      </p:grpSpPr>
      <p:sp>
        <p:nvSpPr>
          <p:cNvPr id="254" name="Google Shape;254;p30"/>
          <p:cNvSpPr txBox="1"/>
          <p:nvPr>
            <p:ph idx="11" type="ftr"/>
          </p:nvPr>
        </p:nvSpPr>
        <p:spPr>
          <a:xfrm>
            <a:off x="2197656" y="6356351"/>
            <a:ext cx="9088181" cy="34641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5" name="Google Shape;255;p30"/>
          <p:cNvSpPr/>
          <p:nvPr/>
        </p:nvSpPr>
        <p:spPr>
          <a:xfrm>
            <a:off x="7196688" y="1322641"/>
            <a:ext cx="4089150" cy="4089150"/>
          </a:xfrm>
          <a:custGeom>
            <a:rect b="b" l="l" r="r" t="t"/>
            <a:pathLst>
              <a:path extrusionOk="0" h="4089150" w="4089150">
                <a:moveTo>
                  <a:pt x="407621" y="823284"/>
                </a:moveTo>
                <a:lnTo>
                  <a:pt x="583453" y="948293"/>
                </a:lnTo>
                <a:cubicBezTo>
                  <a:pt x="931836" y="1235804"/>
                  <a:pt x="1153894" y="1670914"/>
                  <a:pt x="1153894" y="2157888"/>
                </a:cubicBezTo>
                <a:cubicBezTo>
                  <a:pt x="1153894" y="2604281"/>
                  <a:pt x="967304" y="3007094"/>
                  <a:pt x="667861" y="3292586"/>
                </a:cubicBezTo>
                <a:lnTo>
                  <a:pt x="526474" y="3410683"/>
                </a:lnTo>
                <a:lnTo>
                  <a:pt x="466882" y="3345115"/>
                </a:lnTo>
                <a:cubicBezTo>
                  <a:pt x="175211" y="2991692"/>
                  <a:pt x="0" y="2538595"/>
                  <a:pt x="0" y="2044575"/>
                </a:cubicBezTo>
                <a:cubicBezTo>
                  <a:pt x="0" y="1621130"/>
                  <a:pt x="128727" y="1227750"/>
                  <a:pt x="349181" y="901434"/>
                </a:cubicBezTo>
                <a:close/>
                <a:moveTo>
                  <a:pt x="2044575" y="0"/>
                </a:moveTo>
                <a:cubicBezTo>
                  <a:pt x="3173763" y="0"/>
                  <a:pt x="4089150" y="915387"/>
                  <a:pt x="4089150" y="2044575"/>
                </a:cubicBezTo>
                <a:cubicBezTo>
                  <a:pt x="4089150" y="3173763"/>
                  <a:pt x="3173763" y="4089150"/>
                  <a:pt x="2044575" y="4089150"/>
                </a:cubicBezTo>
                <a:lnTo>
                  <a:pt x="1956836" y="4084720"/>
                </a:lnTo>
                <a:lnTo>
                  <a:pt x="1956836" y="3698599"/>
                </a:lnTo>
                <a:lnTo>
                  <a:pt x="1988728" y="3700209"/>
                </a:lnTo>
                <a:cubicBezTo>
                  <a:pt x="2904057" y="3700209"/>
                  <a:pt x="3646078" y="2958188"/>
                  <a:pt x="3646078" y="2042859"/>
                </a:cubicBezTo>
                <a:cubicBezTo>
                  <a:pt x="3646078" y="1127530"/>
                  <a:pt x="2904057" y="385509"/>
                  <a:pt x="1988728" y="385509"/>
                </a:cubicBezTo>
                <a:lnTo>
                  <a:pt x="1956836" y="387120"/>
                </a:lnTo>
                <a:lnTo>
                  <a:pt x="1956836" y="4431"/>
                </a:lnTo>
                <a:close/>
              </a:path>
            </a:pathLst>
          </a:custGeom>
          <a:solidFill>
            <a:schemeClr val="lt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56" name="Google Shape;256;p30"/>
          <p:cNvSpPr/>
          <p:nvPr/>
        </p:nvSpPr>
        <p:spPr>
          <a:xfrm>
            <a:off x="981960" y="0"/>
            <a:ext cx="2557992" cy="1912983"/>
          </a:xfrm>
          <a:custGeom>
            <a:rect b="b" l="l" r="r" t="t"/>
            <a:pathLst>
              <a:path extrusionOk="0" h="1912983" w="2557992">
                <a:moveTo>
                  <a:pt x="174406" y="0"/>
                </a:moveTo>
                <a:lnTo>
                  <a:pt x="2383586" y="0"/>
                </a:lnTo>
                <a:lnTo>
                  <a:pt x="2457482" y="136144"/>
                </a:lnTo>
                <a:cubicBezTo>
                  <a:pt x="2522203" y="289161"/>
                  <a:pt x="2557992" y="457395"/>
                  <a:pt x="2557992" y="633987"/>
                </a:cubicBezTo>
                <a:cubicBezTo>
                  <a:pt x="2557992" y="1340357"/>
                  <a:pt x="1985366" y="1912983"/>
                  <a:pt x="1278996" y="1912983"/>
                </a:cubicBezTo>
                <a:cubicBezTo>
                  <a:pt x="572626" y="1912983"/>
                  <a:pt x="0" y="1340357"/>
                  <a:pt x="0" y="633987"/>
                </a:cubicBezTo>
                <a:cubicBezTo>
                  <a:pt x="0" y="457395"/>
                  <a:pt x="35789" y="289161"/>
                  <a:pt x="100510" y="136144"/>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57" name="Google Shape;257;p30"/>
          <p:cNvSpPr txBox="1"/>
          <p:nvPr/>
        </p:nvSpPr>
        <p:spPr>
          <a:xfrm>
            <a:off x="5898000" y="-7215"/>
            <a:ext cx="396000" cy="7848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Calibri"/>
                <a:ea typeface="Calibri"/>
                <a:cs typeface="Calibri"/>
                <a:sym typeface="Calibri"/>
              </a:rPr>
              <a:t>‹#›</a:t>
            </a:fld>
            <a:endParaRPr b="1" sz="1400">
              <a:solidFill>
                <a:schemeClr val="lt1"/>
              </a:solidFill>
              <a:latin typeface="Calibri"/>
              <a:ea typeface="Calibri"/>
              <a:cs typeface="Calibri"/>
              <a:sym typeface="Calibri"/>
            </a:endParaRPr>
          </a:p>
        </p:txBody>
      </p:sp>
      <p:sp>
        <p:nvSpPr>
          <p:cNvPr id="258" name="Google Shape;258;p30"/>
          <p:cNvSpPr/>
          <p:nvPr/>
        </p:nvSpPr>
        <p:spPr>
          <a:xfrm>
            <a:off x="5215489" y="1912983"/>
            <a:ext cx="3135094" cy="3135094"/>
          </a:xfrm>
          <a:prstGeom prst="ellipse">
            <a:avLst/>
          </a:prstGeom>
          <a:solidFill>
            <a:schemeClr val="lt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59" name="Google Shape;259;p30"/>
          <p:cNvSpPr/>
          <p:nvPr>
            <p:ph idx="2" type="pic"/>
          </p:nvPr>
        </p:nvSpPr>
        <p:spPr>
          <a:xfrm>
            <a:off x="7258621" y="1163638"/>
            <a:ext cx="3584146" cy="4403726"/>
          </a:xfrm>
          <a:prstGeom prst="rect">
            <a:avLst/>
          </a:prstGeom>
          <a:noFill/>
          <a:ln>
            <a:noFill/>
          </a:ln>
        </p:spPr>
      </p:sp>
      <p:pic>
        <p:nvPicPr>
          <p:cNvPr id="260" name="Google Shape;260;p30"/>
          <p:cNvPicPr preferRelativeResize="0"/>
          <p:nvPr/>
        </p:nvPicPr>
        <p:blipFill rotWithShape="1">
          <a:blip r:embed="rId2">
            <a:alphaModFix/>
          </a:blip>
          <a:srcRect b="0" l="0" r="0" t="0"/>
          <a:stretch/>
        </p:blipFill>
        <p:spPr>
          <a:xfrm>
            <a:off x="5945581" y="2654706"/>
            <a:ext cx="1674911" cy="1651648"/>
          </a:xfrm>
          <a:prstGeom prst="rect">
            <a:avLst/>
          </a:prstGeom>
          <a:noFill/>
          <a:ln>
            <a:noFill/>
          </a:ln>
        </p:spPr>
      </p:pic>
      <p:sp>
        <p:nvSpPr>
          <p:cNvPr id="261" name="Google Shape;261;p30"/>
          <p:cNvSpPr txBox="1"/>
          <p:nvPr>
            <p:ph type="title"/>
          </p:nvPr>
        </p:nvSpPr>
        <p:spPr>
          <a:xfrm>
            <a:off x="697150" y="2194760"/>
            <a:ext cx="4002024"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600"/>
              <a:buFont typeface="Calibri"/>
              <a:buNone/>
              <a:defRPr b="1" sz="3600" cap="none">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2" name="Google Shape;262;p30"/>
          <p:cNvSpPr txBox="1"/>
          <p:nvPr>
            <p:ph idx="1" type="body"/>
          </p:nvPr>
        </p:nvSpPr>
        <p:spPr>
          <a:xfrm>
            <a:off x="660529" y="3602670"/>
            <a:ext cx="4038646" cy="251771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63" name="Google Shape;263;p30"/>
          <p:cNvPicPr preferRelativeResize="0"/>
          <p:nvPr/>
        </p:nvPicPr>
        <p:blipFill rotWithShape="1">
          <a:blip r:embed="rId3">
            <a:alphaModFix/>
          </a:blip>
          <a:srcRect b="0" l="0" r="0" t="0"/>
          <a:stretch/>
        </p:blipFill>
        <p:spPr>
          <a:xfrm>
            <a:off x="266028" y="6354763"/>
            <a:ext cx="1008548" cy="360000"/>
          </a:xfrm>
          <a:prstGeom prst="rect">
            <a:avLst/>
          </a:prstGeom>
          <a:noFill/>
          <a:ln>
            <a:noFill/>
          </a:ln>
        </p:spPr>
      </p:pic>
      <p:pic>
        <p:nvPicPr>
          <p:cNvPr id="264" name="Google Shape;264;p30"/>
          <p:cNvPicPr preferRelativeResize="0"/>
          <p:nvPr/>
        </p:nvPicPr>
        <p:blipFill rotWithShape="1">
          <a:blip r:embed="rId4">
            <a:alphaModFix/>
          </a:blip>
          <a:srcRect b="0" l="0" r="0" t="0"/>
          <a:stretch/>
        </p:blipFill>
        <p:spPr>
          <a:xfrm>
            <a:off x="1531269" y="6431721"/>
            <a:ext cx="409695" cy="27295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_and_content_image_side">
  <p:cSld name="2_Title_and_content_image_side">
    <p:spTree>
      <p:nvGrpSpPr>
        <p:cNvPr id="28" name="Shape 28"/>
        <p:cNvGrpSpPr/>
        <p:nvPr/>
      </p:nvGrpSpPr>
      <p:grpSpPr>
        <a:xfrm>
          <a:off x="0" y="0"/>
          <a:ext cx="0" cy="0"/>
          <a:chOff x="0" y="0"/>
          <a:chExt cx="0" cy="0"/>
        </a:xfrm>
      </p:grpSpPr>
      <p:pic>
        <p:nvPicPr>
          <p:cNvPr descr="A picture containing shape&#10;&#10;Description automatically generated" id="29" name="Google Shape;29;p4"/>
          <p:cNvPicPr preferRelativeResize="0"/>
          <p:nvPr/>
        </p:nvPicPr>
        <p:blipFill rotWithShape="1">
          <a:blip r:embed="rId2">
            <a:alphaModFix amt="20000"/>
          </a:blip>
          <a:srcRect b="0" l="0" r="0" t="0"/>
          <a:stretch/>
        </p:blipFill>
        <p:spPr>
          <a:xfrm>
            <a:off x="0" y="0"/>
            <a:ext cx="8403810" cy="6858000"/>
          </a:xfrm>
          <a:prstGeom prst="rect">
            <a:avLst/>
          </a:prstGeom>
          <a:noFill/>
          <a:ln>
            <a:noFill/>
          </a:ln>
        </p:spPr>
      </p:pic>
      <p:sp>
        <p:nvSpPr>
          <p:cNvPr id="30" name="Google Shape;30;p4"/>
          <p:cNvSpPr txBox="1"/>
          <p:nvPr>
            <p:ph idx="11" type="ftr"/>
          </p:nvPr>
        </p:nvSpPr>
        <p:spPr>
          <a:xfrm>
            <a:off x="2060944" y="6356351"/>
            <a:ext cx="9155696" cy="34833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type="title"/>
          </p:nvPr>
        </p:nvSpPr>
        <p:spPr>
          <a:xfrm>
            <a:off x="1804086" y="662957"/>
            <a:ext cx="9412554" cy="12896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Calibri"/>
              <a:buNone/>
              <a:defRPr b="1" sz="40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4"/>
          <p:cNvSpPr txBox="1"/>
          <p:nvPr>
            <p:ph idx="1" type="body"/>
          </p:nvPr>
        </p:nvSpPr>
        <p:spPr>
          <a:xfrm>
            <a:off x="1804086" y="1952609"/>
            <a:ext cx="9412554" cy="414002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4"/>
          <p:cNvSpPr txBox="1"/>
          <p:nvPr>
            <p:ph idx="12" type="sldNum"/>
          </p:nvPr>
        </p:nvSpPr>
        <p:spPr>
          <a:xfrm>
            <a:off x="5898000" y="-7215"/>
            <a:ext cx="396000" cy="784800"/>
          </a:xfrm>
          <a:prstGeom prst="rect">
            <a:avLst/>
          </a:prstGeom>
          <a:solidFill>
            <a:schemeClr val="lt2"/>
          </a:solidFill>
          <a:ln>
            <a:noFill/>
          </a:ln>
        </p:spPr>
        <p:txBody>
          <a:bodyPr anchorCtr="0" anchor="ctr" bIns="45700" lIns="91425" spcFirstLastPara="1" rIns="91425" wrap="square" tIns="45700">
            <a:noAutofit/>
          </a:bodyPr>
          <a:lstStyle>
            <a:lvl1pPr indent="0" lvl="0" marL="0" algn="ctr">
              <a:spcBef>
                <a:spcPts val="0"/>
              </a:spcBef>
              <a:buNone/>
              <a:defRPr b="1" i="0" sz="1400" u="none" cap="none" strike="noStrike">
                <a:solidFill>
                  <a:schemeClr val="lt1"/>
                </a:solidFill>
                <a:latin typeface="Calibri"/>
                <a:ea typeface="Calibri"/>
                <a:cs typeface="Calibri"/>
                <a:sym typeface="Calibri"/>
              </a:defRPr>
            </a:lvl1pPr>
            <a:lvl2pPr indent="0" lvl="1" marL="0" algn="ctr">
              <a:spcBef>
                <a:spcPts val="0"/>
              </a:spcBef>
              <a:buNone/>
              <a:defRPr b="1" i="0" sz="1400" u="none" cap="none" strike="noStrike">
                <a:solidFill>
                  <a:schemeClr val="lt1"/>
                </a:solidFill>
                <a:latin typeface="Calibri"/>
                <a:ea typeface="Calibri"/>
                <a:cs typeface="Calibri"/>
                <a:sym typeface="Calibri"/>
              </a:defRPr>
            </a:lvl2pPr>
            <a:lvl3pPr indent="0" lvl="2" marL="0" algn="ctr">
              <a:spcBef>
                <a:spcPts val="0"/>
              </a:spcBef>
              <a:buNone/>
              <a:defRPr b="1" i="0" sz="1400" u="none" cap="none" strike="noStrike">
                <a:solidFill>
                  <a:schemeClr val="lt1"/>
                </a:solidFill>
                <a:latin typeface="Calibri"/>
                <a:ea typeface="Calibri"/>
                <a:cs typeface="Calibri"/>
                <a:sym typeface="Calibri"/>
              </a:defRPr>
            </a:lvl3pPr>
            <a:lvl4pPr indent="0" lvl="3" marL="0" algn="ctr">
              <a:spcBef>
                <a:spcPts val="0"/>
              </a:spcBef>
              <a:buNone/>
              <a:defRPr b="1" i="0" sz="1400" u="none" cap="none" strike="noStrike">
                <a:solidFill>
                  <a:schemeClr val="lt1"/>
                </a:solidFill>
                <a:latin typeface="Calibri"/>
                <a:ea typeface="Calibri"/>
                <a:cs typeface="Calibri"/>
                <a:sym typeface="Calibri"/>
              </a:defRPr>
            </a:lvl4pPr>
            <a:lvl5pPr indent="0" lvl="4" marL="0" algn="ctr">
              <a:spcBef>
                <a:spcPts val="0"/>
              </a:spcBef>
              <a:buNone/>
              <a:defRPr b="1" i="0" sz="1400" u="none" cap="none" strike="noStrike">
                <a:solidFill>
                  <a:schemeClr val="lt1"/>
                </a:solidFill>
                <a:latin typeface="Calibri"/>
                <a:ea typeface="Calibri"/>
                <a:cs typeface="Calibri"/>
                <a:sym typeface="Calibri"/>
              </a:defRPr>
            </a:lvl5pPr>
            <a:lvl6pPr indent="0" lvl="5" marL="0" algn="ctr">
              <a:spcBef>
                <a:spcPts val="0"/>
              </a:spcBef>
              <a:buNone/>
              <a:defRPr b="1" i="0" sz="1400" u="none" cap="none" strike="noStrike">
                <a:solidFill>
                  <a:schemeClr val="lt1"/>
                </a:solidFill>
                <a:latin typeface="Calibri"/>
                <a:ea typeface="Calibri"/>
                <a:cs typeface="Calibri"/>
                <a:sym typeface="Calibri"/>
              </a:defRPr>
            </a:lvl6pPr>
            <a:lvl7pPr indent="0" lvl="6" marL="0" algn="ctr">
              <a:spcBef>
                <a:spcPts val="0"/>
              </a:spcBef>
              <a:buNone/>
              <a:defRPr b="1" i="0" sz="1400" u="none" cap="none" strike="noStrike">
                <a:solidFill>
                  <a:schemeClr val="lt1"/>
                </a:solidFill>
                <a:latin typeface="Calibri"/>
                <a:ea typeface="Calibri"/>
                <a:cs typeface="Calibri"/>
                <a:sym typeface="Calibri"/>
              </a:defRPr>
            </a:lvl7pPr>
            <a:lvl8pPr indent="0" lvl="7" marL="0" algn="ctr">
              <a:spcBef>
                <a:spcPts val="0"/>
              </a:spcBef>
              <a:buNone/>
              <a:defRPr b="1" i="0" sz="1400" u="none" cap="none" strike="noStrike">
                <a:solidFill>
                  <a:schemeClr val="lt1"/>
                </a:solidFill>
                <a:latin typeface="Calibri"/>
                <a:ea typeface="Calibri"/>
                <a:cs typeface="Calibri"/>
                <a:sym typeface="Calibri"/>
              </a:defRPr>
            </a:lvl8pPr>
            <a:lvl9pPr indent="0" lvl="8" marL="0" algn="ctr">
              <a:spcBef>
                <a:spcPts val="0"/>
              </a:spcBef>
              <a:buNone/>
              <a:defRPr b="1"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pic>
        <p:nvPicPr>
          <p:cNvPr id="34" name="Google Shape;34;p4"/>
          <p:cNvPicPr preferRelativeResize="0"/>
          <p:nvPr/>
        </p:nvPicPr>
        <p:blipFill rotWithShape="1">
          <a:blip r:embed="rId3">
            <a:alphaModFix/>
          </a:blip>
          <a:srcRect b="0" l="0" r="0" t="0"/>
          <a:stretch/>
        </p:blipFill>
        <p:spPr>
          <a:xfrm>
            <a:off x="266028" y="6354763"/>
            <a:ext cx="1109403" cy="396000"/>
          </a:xfrm>
          <a:prstGeom prst="rect">
            <a:avLst/>
          </a:prstGeom>
          <a:noFill/>
          <a:ln>
            <a:noFill/>
          </a:ln>
        </p:spPr>
      </p:pic>
      <p:pic>
        <p:nvPicPr>
          <p:cNvPr id="35" name="Google Shape;35;p4"/>
          <p:cNvPicPr preferRelativeResize="0"/>
          <p:nvPr/>
        </p:nvPicPr>
        <p:blipFill rotWithShape="1">
          <a:blip r:embed="rId4">
            <a:alphaModFix/>
          </a:blip>
          <a:srcRect b="0" l="0" r="0" t="0"/>
          <a:stretch/>
        </p:blipFill>
        <p:spPr>
          <a:xfrm>
            <a:off x="1513340" y="6431721"/>
            <a:ext cx="409695" cy="272959"/>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image_plus">
  <p:cSld name="12_image_plus">
    <p:spTree>
      <p:nvGrpSpPr>
        <p:cNvPr id="265" name="Shape 265"/>
        <p:cNvGrpSpPr/>
        <p:nvPr/>
      </p:nvGrpSpPr>
      <p:grpSpPr>
        <a:xfrm>
          <a:off x="0" y="0"/>
          <a:ext cx="0" cy="0"/>
          <a:chOff x="0" y="0"/>
          <a:chExt cx="0" cy="0"/>
        </a:xfrm>
      </p:grpSpPr>
      <p:sp>
        <p:nvSpPr>
          <p:cNvPr id="266" name="Google Shape;266;p31"/>
          <p:cNvSpPr txBox="1"/>
          <p:nvPr>
            <p:ph idx="11" type="ftr"/>
          </p:nvPr>
        </p:nvSpPr>
        <p:spPr>
          <a:xfrm>
            <a:off x="2197656" y="6356350"/>
            <a:ext cx="9088181" cy="3584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7" name="Google Shape;267;p31"/>
          <p:cNvSpPr/>
          <p:nvPr/>
        </p:nvSpPr>
        <p:spPr>
          <a:xfrm>
            <a:off x="7196688" y="1322641"/>
            <a:ext cx="4089150" cy="4089150"/>
          </a:xfrm>
          <a:custGeom>
            <a:rect b="b" l="l" r="r" t="t"/>
            <a:pathLst>
              <a:path extrusionOk="0" h="4089150" w="4089150">
                <a:moveTo>
                  <a:pt x="407621" y="823284"/>
                </a:moveTo>
                <a:lnTo>
                  <a:pt x="583453" y="948293"/>
                </a:lnTo>
                <a:cubicBezTo>
                  <a:pt x="931836" y="1235804"/>
                  <a:pt x="1153894" y="1670914"/>
                  <a:pt x="1153894" y="2157888"/>
                </a:cubicBezTo>
                <a:cubicBezTo>
                  <a:pt x="1153894" y="2604281"/>
                  <a:pt x="967304" y="3007094"/>
                  <a:pt x="667861" y="3292586"/>
                </a:cubicBezTo>
                <a:lnTo>
                  <a:pt x="526474" y="3410683"/>
                </a:lnTo>
                <a:lnTo>
                  <a:pt x="466882" y="3345115"/>
                </a:lnTo>
                <a:cubicBezTo>
                  <a:pt x="175211" y="2991692"/>
                  <a:pt x="0" y="2538595"/>
                  <a:pt x="0" y="2044575"/>
                </a:cubicBezTo>
                <a:cubicBezTo>
                  <a:pt x="0" y="1621130"/>
                  <a:pt x="128727" y="1227750"/>
                  <a:pt x="349181" y="901434"/>
                </a:cubicBezTo>
                <a:close/>
                <a:moveTo>
                  <a:pt x="2044575" y="0"/>
                </a:moveTo>
                <a:cubicBezTo>
                  <a:pt x="3173763" y="0"/>
                  <a:pt x="4089150" y="915387"/>
                  <a:pt x="4089150" y="2044575"/>
                </a:cubicBezTo>
                <a:cubicBezTo>
                  <a:pt x="4089150" y="3173763"/>
                  <a:pt x="3173763" y="4089150"/>
                  <a:pt x="2044575" y="4089150"/>
                </a:cubicBezTo>
                <a:lnTo>
                  <a:pt x="1956836" y="4084720"/>
                </a:lnTo>
                <a:lnTo>
                  <a:pt x="1956836" y="3698599"/>
                </a:lnTo>
                <a:lnTo>
                  <a:pt x="1988728" y="3700209"/>
                </a:lnTo>
                <a:cubicBezTo>
                  <a:pt x="2904057" y="3700209"/>
                  <a:pt x="3646078" y="2958188"/>
                  <a:pt x="3646078" y="2042859"/>
                </a:cubicBezTo>
                <a:cubicBezTo>
                  <a:pt x="3646078" y="1127530"/>
                  <a:pt x="2904057" y="385509"/>
                  <a:pt x="1988728" y="385509"/>
                </a:cubicBezTo>
                <a:lnTo>
                  <a:pt x="1956836" y="387120"/>
                </a:lnTo>
                <a:lnTo>
                  <a:pt x="1956836" y="4431"/>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68" name="Google Shape;268;p31"/>
          <p:cNvSpPr txBox="1"/>
          <p:nvPr/>
        </p:nvSpPr>
        <p:spPr>
          <a:xfrm>
            <a:off x="5898000" y="-7215"/>
            <a:ext cx="396000" cy="7848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Calibri"/>
                <a:ea typeface="Calibri"/>
                <a:cs typeface="Calibri"/>
                <a:sym typeface="Calibri"/>
              </a:rPr>
              <a:t>‹#›</a:t>
            </a:fld>
            <a:endParaRPr b="1" sz="1400">
              <a:solidFill>
                <a:schemeClr val="lt1"/>
              </a:solidFill>
              <a:latin typeface="Calibri"/>
              <a:ea typeface="Calibri"/>
              <a:cs typeface="Calibri"/>
              <a:sym typeface="Calibri"/>
            </a:endParaRPr>
          </a:p>
        </p:txBody>
      </p:sp>
      <p:sp>
        <p:nvSpPr>
          <p:cNvPr id="269" name="Google Shape;269;p31"/>
          <p:cNvSpPr/>
          <p:nvPr/>
        </p:nvSpPr>
        <p:spPr>
          <a:xfrm>
            <a:off x="5215489" y="1912983"/>
            <a:ext cx="3135094" cy="3135094"/>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70" name="Google Shape;270;p31"/>
          <p:cNvSpPr/>
          <p:nvPr>
            <p:ph idx="2" type="pic"/>
          </p:nvPr>
        </p:nvSpPr>
        <p:spPr>
          <a:xfrm>
            <a:off x="7258621" y="1163638"/>
            <a:ext cx="3584146" cy="4403726"/>
          </a:xfrm>
          <a:prstGeom prst="rect">
            <a:avLst/>
          </a:prstGeom>
          <a:noFill/>
          <a:ln>
            <a:noFill/>
          </a:ln>
        </p:spPr>
      </p:sp>
      <p:pic>
        <p:nvPicPr>
          <p:cNvPr id="271" name="Google Shape;271;p31"/>
          <p:cNvPicPr preferRelativeResize="0"/>
          <p:nvPr/>
        </p:nvPicPr>
        <p:blipFill rotWithShape="1">
          <a:blip r:embed="rId2">
            <a:alphaModFix/>
          </a:blip>
          <a:srcRect b="0" l="0" r="0" t="0"/>
          <a:stretch/>
        </p:blipFill>
        <p:spPr>
          <a:xfrm>
            <a:off x="5906061" y="2728078"/>
            <a:ext cx="1674911" cy="1651648"/>
          </a:xfrm>
          <a:prstGeom prst="rect">
            <a:avLst/>
          </a:prstGeom>
          <a:noFill/>
          <a:ln>
            <a:noFill/>
          </a:ln>
        </p:spPr>
      </p:pic>
      <p:sp>
        <p:nvSpPr>
          <p:cNvPr id="272" name="Google Shape;272;p31"/>
          <p:cNvSpPr txBox="1"/>
          <p:nvPr>
            <p:ph type="title"/>
          </p:nvPr>
        </p:nvSpPr>
        <p:spPr>
          <a:xfrm>
            <a:off x="660529" y="1163638"/>
            <a:ext cx="4002024"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600"/>
              <a:buFont typeface="Calibri"/>
              <a:buNone/>
              <a:defRPr b="1" sz="3600" cap="none">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3" name="Google Shape;273;p31"/>
          <p:cNvSpPr txBox="1"/>
          <p:nvPr>
            <p:ph idx="1" type="body"/>
          </p:nvPr>
        </p:nvSpPr>
        <p:spPr>
          <a:xfrm>
            <a:off x="660529" y="2728078"/>
            <a:ext cx="4038646" cy="339230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74" name="Google Shape;274;p31"/>
          <p:cNvPicPr preferRelativeResize="0"/>
          <p:nvPr/>
        </p:nvPicPr>
        <p:blipFill rotWithShape="1">
          <a:blip r:embed="rId3">
            <a:alphaModFix/>
          </a:blip>
          <a:srcRect b="0" l="0" r="0" t="0"/>
          <a:stretch/>
        </p:blipFill>
        <p:spPr>
          <a:xfrm>
            <a:off x="266028" y="6354763"/>
            <a:ext cx="1008548" cy="360000"/>
          </a:xfrm>
          <a:prstGeom prst="rect">
            <a:avLst/>
          </a:prstGeom>
          <a:noFill/>
          <a:ln>
            <a:noFill/>
          </a:ln>
        </p:spPr>
      </p:pic>
      <p:pic>
        <p:nvPicPr>
          <p:cNvPr id="275" name="Google Shape;275;p31"/>
          <p:cNvPicPr preferRelativeResize="0"/>
          <p:nvPr/>
        </p:nvPicPr>
        <p:blipFill rotWithShape="1">
          <a:blip r:embed="rId4">
            <a:alphaModFix/>
          </a:blip>
          <a:srcRect b="0" l="0" r="0" t="0"/>
          <a:stretch/>
        </p:blipFill>
        <p:spPr>
          <a:xfrm>
            <a:off x="1531269" y="6431721"/>
            <a:ext cx="409695" cy="272959"/>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사용자 지정 레이아웃">
  <p:cSld name="21_사용자 지정 레이아웃">
    <p:bg>
      <p:bgPr>
        <a:gradFill>
          <a:gsLst>
            <a:gs pos="0">
              <a:srgbClr val="41419E"/>
            </a:gs>
            <a:gs pos="50000">
              <a:srgbClr val="28268D"/>
            </a:gs>
            <a:gs pos="100000">
              <a:srgbClr val="13116E"/>
            </a:gs>
          </a:gsLst>
          <a:lin ang="5400000" scaled="0"/>
        </a:gradFill>
      </p:bgPr>
    </p:bg>
    <p:spTree>
      <p:nvGrpSpPr>
        <p:cNvPr id="276" name="Shape 276"/>
        <p:cNvGrpSpPr/>
        <p:nvPr/>
      </p:nvGrpSpPr>
      <p:grpSpPr>
        <a:xfrm>
          <a:off x="0" y="0"/>
          <a:ext cx="0" cy="0"/>
          <a:chOff x="0" y="0"/>
          <a:chExt cx="0" cy="0"/>
        </a:xfrm>
      </p:grpSpPr>
      <p:sp>
        <p:nvSpPr>
          <p:cNvPr id="277" name="Google Shape;277;p32"/>
          <p:cNvSpPr/>
          <p:nvPr>
            <p:ph idx="2" type="pic"/>
          </p:nvPr>
        </p:nvSpPr>
        <p:spPr>
          <a:xfrm>
            <a:off x="4061870" y="1635284"/>
            <a:ext cx="4133850" cy="4133850"/>
          </a:xfrm>
          <a:prstGeom prst="donut">
            <a:avLst>
              <a:gd fmla="val 25000" name="adj"/>
            </a:avLst>
          </a:prstGeom>
          <a:noFill/>
          <a:ln>
            <a:noFill/>
          </a:ln>
        </p:spPr>
      </p:sp>
      <p:sp>
        <p:nvSpPr>
          <p:cNvPr id="278" name="Google Shape;278;p32"/>
          <p:cNvSpPr txBox="1"/>
          <p:nvPr>
            <p:ph idx="11" type="ftr"/>
          </p:nvPr>
        </p:nvSpPr>
        <p:spPr>
          <a:xfrm>
            <a:off x="1348554" y="6391076"/>
            <a:ext cx="9838038"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9" name="Google Shape;279;p32"/>
          <p:cNvSpPr txBox="1"/>
          <p:nvPr/>
        </p:nvSpPr>
        <p:spPr>
          <a:xfrm>
            <a:off x="5898000" y="-7215"/>
            <a:ext cx="396000" cy="7848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dk1"/>
                </a:solidFill>
                <a:latin typeface="Calibri"/>
                <a:ea typeface="Calibri"/>
                <a:cs typeface="Calibri"/>
                <a:sym typeface="Calibri"/>
              </a:rPr>
              <a:t>‹#›</a:t>
            </a:fld>
            <a:endParaRPr b="1" sz="1400">
              <a:solidFill>
                <a:schemeClr val="dk1"/>
              </a:solidFill>
              <a:latin typeface="Calibri"/>
              <a:ea typeface="Calibri"/>
              <a:cs typeface="Calibri"/>
              <a:sym typeface="Calibri"/>
            </a:endParaRPr>
          </a:p>
        </p:txBody>
      </p:sp>
      <p:pic>
        <p:nvPicPr>
          <p:cNvPr descr="A picture containing text, clipart&#10;&#10;Description automatically generated" id="280" name="Google Shape;280;p32"/>
          <p:cNvPicPr preferRelativeResize="0"/>
          <p:nvPr/>
        </p:nvPicPr>
        <p:blipFill rotWithShape="1">
          <a:blip r:embed="rId2">
            <a:alphaModFix/>
          </a:blip>
          <a:srcRect b="0" l="0" r="0" t="0"/>
          <a:stretch/>
        </p:blipFill>
        <p:spPr>
          <a:xfrm>
            <a:off x="242822" y="6359888"/>
            <a:ext cx="1011724" cy="360000"/>
          </a:xfrm>
          <a:prstGeom prst="rect">
            <a:avLst/>
          </a:prstGeom>
          <a:noFill/>
          <a:ln>
            <a:noFill/>
          </a:ln>
        </p:spPr>
      </p:pic>
      <p:sp>
        <p:nvSpPr>
          <p:cNvPr id="281" name="Google Shape;281;p32"/>
          <p:cNvSpPr txBox="1"/>
          <p:nvPr>
            <p:ph type="title"/>
          </p:nvPr>
        </p:nvSpPr>
        <p:spPr>
          <a:xfrm>
            <a:off x="2766349" y="2946278"/>
            <a:ext cx="6724892" cy="1325563"/>
          </a:xfrm>
          <a:prstGeom prst="rect">
            <a:avLst/>
          </a:prstGeom>
          <a:noFill/>
          <a:ln>
            <a:noFill/>
          </a:ln>
        </p:spPr>
        <p:txBody>
          <a:bodyPr anchorCtr="0" anchor="ctr" bIns="45700" lIns="91425" spcFirstLastPara="1" rIns="91425" wrap="square" tIns="45700">
            <a:normAutofit/>
          </a:bodyPr>
          <a:lstStyle>
            <a:lvl1pPr lvl="0" algn="just">
              <a:lnSpc>
                <a:spcPct val="90000"/>
              </a:lnSpc>
              <a:spcBef>
                <a:spcPts val="0"/>
              </a:spcBef>
              <a:spcAft>
                <a:spcPts val="0"/>
              </a:spcAft>
              <a:buClr>
                <a:schemeClr val="lt1"/>
              </a:buClr>
              <a:buSzPts val="6000"/>
              <a:buFont typeface="Calibri"/>
              <a:buNone/>
              <a:defRPr b="0" sz="60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2" name="Google Shape;282;p32"/>
          <p:cNvSpPr txBox="1"/>
          <p:nvPr>
            <p:ph idx="1" type="body"/>
          </p:nvPr>
        </p:nvSpPr>
        <p:spPr>
          <a:xfrm>
            <a:off x="1446342" y="1594471"/>
            <a:ext cx="2581275" cy="151694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D9E6F9"/>
              </a:buClr>
              <a:buSzPts val="1600"/>
              <a:buNone/>
              <a:defRPr sz="1600">
                <a:solidFill>
                  <a:srgbClr val="D9E6F9"/>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83" name="Google Shape;283;p32"/>
          <p:cNvSpPr txBox="1"/>
          <p:nvPr>
            <p:ph idx="3" type="body"/>
          </p:nvPr>
        </p:nvSpPr>
        <p:spPr>
          <a:xfrm>
            <a:off x="1470155" y="1012743"/>
            <a:ext cx="2592387" cy="431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EE6F0"/>
              </a:buClr>
              <a:buSzPts val="2800"/>
              <a:buNone/>
              <a:defRPr>
                <a:solidFill>
                  <a:srgbClr val="8EE6F0"/>
                </a:solidFill>
                <a:latin typeface="Calibri"/>
                <a:ea typeface="Calibri"/>
                <a:cs typeface="Calibri"/>
                <a:sym typeface="Calibri"/>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84" name="Google Shape;284;p32"/>
          <p:cNvSpPr txBox="1"/>
          <p:nvPr>
            <p:ph idx="4" type="body"/>
          </p:nvPr>
        </p:nvSpPr>
        <p:spPr>
          <a:xfrm>
            <a:off x="8570392" y="1577563"/>
            <a:ext cx="2581275" cy="151694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D9E6F9"/>
              </a:buClr>
              <a:buSzPts val="1600"/>
              <a:buNone/>
              <a:defRPr sz="1600">
                <a:solidFill>
                  <a:srgbClr val="D9E6F9"/>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85" name="Google Shape;285;p32"/>
          <p:cNvSpPr txBox="1"/>
          <p:nvPr>
            <p:ph idx="5" type="body"/>
          </p:nvPr>
        </p:nvSpPr>
        <p:spPr>
          <a:xfrm>
            <a:off x="8594205" y="995835"/>
            <a:ext cx="2592387" cy="431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EE6F0"/>
              </a:buClr>
              <a:buSzPts val="2800"/>
              <a:buNone/>
              <a:defRPr>
                <a:solidFill>
                  <a:srgbClr val="8EE6F0"/>
                </a:solidFill>
                <a:latin typeface="Calibri"/>
                <a:ea typeface="Calibri"/>
                <a:cs typeface="Calibri"/>
                <a:sym typeface="Calibri"/>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86" name="Google Shape;286;p32"/>
          <p:cNvSpPr txBox="1"/>
          <p:nvPr>
            <p:ph idx="6" type="body"/>
          </p:nvPr>
        </p:nvSpPr>
        <p:spPr>
          <a:xfrm>
            <a:off x="1348554" y="4579061"/>
            <a:ext cx="2581275" cy="151694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D9E6F9"/>
              </a:buClr>
              <a:buSzPts val="1600"/>
              <a:buNone/>
              <a:defRPr sz="1600">
                <a:solidFill>
                  <a:srgbClr val="D9E6F9"/>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87" name="Google Shape;287;p32"/>
          <p:cNvSpPr txBox="1"/>
          <p:nvPr>
            <p:ph idx="7" type="body"/>
          </p:nvPr>
        </p:nvSpPr>
        <p:spPr>
          <a:xfrm>
            <a:off x="1372367" y="3997333"/>
            <a:ext cx="2592387" cy="431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EE6F0"/>
              </a:buClr>
              <a:buSzPts val="2800"/>
              <a:buNone/>
              <a:defRPr>
                <a:solidFill>
                  <a:srgbClr val="8EE6F0"/>
                </a:solidFill>
                <a:latin typeface="Calibri"/>
                <a:ea typeface="Calibri"/>
                <a:cs typeface="Calibri"/>
                <a:sym typeface="Calibri"/>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88" name="Google Shape;288;p32"/>
          <p:cNvSpPr txBox="1"/>
          <p:nvPr>
            <p:ph idx="8" type="body"/>
          </p:nvPr>
        </p:nvSpPr>
        <p:spPr>
          <a:xfrm>
            <a:off x="8571055" y="4548153"/>
            <a:ext cx="2581275" cy="151694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D9E6F9"/>
              </a:buClr>
              <a:buSzPts val="1600"/>
              <a:buNone/>
              <a:defRPr sz="1600">
                <a:solidFill>
                  <a:srgbClr val="D9E6F9"/>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89" name="Google Shape;289;p32"/>
          <p:cNvSpPr txBox="1"/>
          <p:nvPr>
            <p:ph idx="9" type="body"/>
          </p:nvPr>
        </p:nvSpPr>
        <p:spPr>
          <a:xfrm>
            <a:off x="8594868" y="3966425"/>
            <a:ext cx="2592387" cy="431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EE6F0"/>
              </a:buClr>
              <a:buSzPts val="2800"/>
              <a:buNone/>
              <a:defRPr>
                <a:solidFill>
                  <a:srgbClr val="8EE6F0"/>
                </a:solidFill>
                <a:latin typeface="Calibri"/>
                <a:ea typeface="Calibri"/>
                <a:cs typeface="Calibri"/>
                <a:sym typeface="Calibri"/>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90" name="Google Shape;290;p32"/>
          <p:cNvSpPr txBox="1"/>
          <p:nvPr>
            <p:ph idx="13" type="body"/>
          </p:nvPr>
        </p:nvSpPr>
        <p:spPr>
          <a:xfrm>
            <a:off x="4213185" y="968326"/>
            <a:ext cx="3916275" cy="641331"/>
          </a:xfrm>
          <a:prstGeom prst="rect">
            <a:avLst/>
          </a:prstGeom>
          <a:noFill/>
          <a:ln>
            <a:noFill/>
          </a:ln>
        </p:spPr>
        <p:txBody>
          <a:bodyPr anchorCtr="0" anchor="t" bIns="45700" lIns="91425" spcFirstLastPara="1" rIns="91425" wrap="square" tIns="45700">
            <a:noAutofit/>
          </a:bodyPr>
          <a:lstStyle>
            <a:lvl1pPr indent="-228600" lvl="0" marL="457200" algn="just">
              <a:lnSpc>
                <a:spcPct val="90000"/>
              </a:lnSpc>
              <a:spcBef>
                <a:spcPts val="1000"/>
              </a:spcBef>
              <a:spcAft>
                <a:spcPts val="0"/>
              </a:spcAft>
              <a:buClr>
                <a:schemeClr val="lt2"/>
              </a:buClr>
              <a:buSzPts val="5000"/>
              <a:buNone/>
              <a:defRPr sz="5000" cap="none">
                <a:solidFill>
                  <a:schemeClr val="lt2"/>
                </a:solidFill>
                <a:latin typeface="Calibri"/>
                <a:ea typeface="Calibri"/>
                <a:cs typeface="Calibri"/>
                <a:sym typeface="Calibri"/>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grpSp>
        <p:nvGrpSpPr>
          <p:cNvPr id="291" name="Google Shape;291;p32"/>
          <p:cNvGrpSpPr/>
          <p:nvPr/>
        </p:nvGrpSpPr>
        <p:grpSpPr>
          <a:xfrm>
            <a:off x="3600451" y="2075771"/>
            <a:ext cx="1104899" cy="644403"/>
            <a:chOff x="3600451" y="2075771"/>
            <a:chExt cx="1104899" cy="644403"/>
          </a:xfrm>
        </p:grpSpPr>
        <p:sp>
          <p:nvSpPr>
            <p:cNvPr id="292" name="Google Shape;292;p32"/>
            <p:cNvSpPr/>
            <p:nvPr/>
          </p:nvSpPr>
          <p:spPr>
            <a:xfrm>
              <a:off x="4572000" y="2586824"/>
              <a:ext cx="133350" cy="133350"/>
            </a:xfrm>
            <a:prstGeom prst="ellipse">
              <a:avLst/>
            </a:prstGeom>
            <a:solidFill>
              <a:schemeClr val="accent5"/>
            </a:solidFill>
            <a:ln cap="flat" cmpd="sng" w="38100">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93" name="Google Shape;293;p32"/>
            <p:cNvCxnSpPr/>
            <p:nvPr/>
          </p:nvCxnSpPr>
          <p:spPr>
            <a:xfrm flipH="1" rot="5400000">
              <a:off x="3873901" y="1802321"/>
              <a:ext cx="491324" cy="1038224"/>
            </a:xfrm>
            <a:prstGeom prst="bentConnector2">
              <a:avLst/>
            </a:prstGeom>
            <a:noFill/>
            <a:ln cap="flat" cmpd="sng" w="9525">
              <a:solidFill>
                <a:schemeClr val="accent5"/>
              </a:solidFill>
              <a:prstDash val="solid"/>
              <a:miter lim="800000"/>
              <a:headEnd len="sm" w="sm" type="none"/>
              <a:tailEnd len="sm" w="sm" type="none"/>
            </a:ln>
          </p:spPr>
        </p:cxnSp>
      </p:grpSp>
      <p:grpSp>
        <p:nvGrpSpPr>
          <p:cNvPr id="294" name="Google Shape;294;p32"/>
          <p:cNvGrpSpPr/>
          <p:nvPr/>
        </p:nvGrpSpPr>
        <p:grpSpPr>
          <a:xfrm flipH="1" rot="10800000">
            <a:off x="3567113" y="5431661"/>
            <a:ext cx="1104899" cy="623973"/>
            <a:chOff x="3600451" y="2075771"/>
            <a:chExt cx="1104899" cy="644403"/>
          </a:xfrm>
        </p:grpSpPr>
        <p:sp>
          <p:nvSpPr>
            <p:cNvPr id="295" name="Google Shape;295;p32"/>
            <p:cNvSpPr/>
            <p:nvPr/>
          </p:nvSpPr>
          <p:spPr>
            <a:xfrm>
              <a:off x="4572000" y="2586824"/>
              <a:ext cx="133350" cy="133350"/>
            </a:xfrm>
            <a:prstGeom prst="ellipse">
              <a:avLst/>
            </a:prstGeom>
            <a:solidFill>
              <a:schemeClr val="accent5"/>
            </a:solidFill>
            <a:ln cap="flat" cmpd="sng" w="38100">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96" name="Google Shape;296;p32"/>
            <p:cNvCxnSpPr/>
            <p:nvPr/>
          </p:nvCxnSpPr>
          <p:spPr>
            <a:xfrm flipH="1" rot="5400000">
              <a:off x="3873901" y="1802321"/>
              <a:ext cx="491324" cy="1038224"/>
            </a:xfrm>
            <a:prstGeom prst="bentConnector2">
              <a:avLst/>
            </a:prstGeom>
            <a:noFill/>
            <a:ln cap="flat" cmpd="sng" w="9525">
              <a:solidFill>
                <a:schemeClr val="accent5"/>
              </a:solidFill>
              <a:prstDash val="solid"/>
              <a:miter lim="800000"/>
              <a:headEnd len="sm" w="sm" type="none"/>
              <a:tailEnd len="sm" w="sm" type="none"/>
            </a:ln>
          </p:spPr>
        </p:cxnSp>
      </p:grpSp>
      <p:grpSp>
        <p:nvGrpSpPr>
          <p:cNvPr id="297" name="Google Shape;297;p32"/>
          <p:cNvGrpSpPr/>
          <p:nvPr/>
        </p:nvGrpSpPr>
        <p:grpSpPr>
          <a:xfrm flipH="1">
            <a:off x="7539168" y="2075770"/>
            <a:ext cx="1120238" cy="644403"/>
            <a:chOff x="3600451" y="2075771"/>
            <a:chExt cx="1104899" cy="644403"/>
          </a:xfrm>
        </p:grpSpPr>
        <p:sp>
          <p:nvSpPr>
            <p:cNvPr id="298" name="Google Shape;298;p32"/>
            <p:cNvSpPr/>
            <p:nvPr/>
          </p:nvSpPr>
          <p:spPr>
            <a:xfrm>
              <a:off x="4572000" y="2586824"/>
              <a:ext cx="133350" cy="133350"/>
            </a:xfrm>
            <a:prstGeom prst="ellipse">
              <a:avLst/>
            </a:prstGeom>
            <a:solidFill>
              <a:schemeClr val="accent5"/>
            </a:solidFill>
            <a:ln cap="flat" cmpd="sng" w="38100">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99" name="Google Shape;299;p32"/>
            <p:cNvCxnSpPr/>
            <p:nvPr/>
          </p:nvCxnSpPr>
          <p:spPr>
            <a:xfrm flipH="1" rot="5400000">
              <a:off x="3873901" y="1802321"/>
              <a:ext cx="491324" cy="1038224"/>
            </a:xfrm>
            <a:prstGeom prst="bentConnector2">
              <a:avLst/>
            </a:prstGeom>
            <a:noFill/>
            <a:ln cap="flat" cmpd="sng" w="9525">
              <a:solidFill>
                <a:schemeClr val="accent5"/>
              </a:solidFill>
              <a:prstDash val="solid"/>
              <a:miter lim="800000"/>
              <a:headEnd len="sm" w="sm" type="none"/>
              <a:tailEnd len="sm" w="sm" type="none"/>
            </a:ln>
          </p:spPr>
        </p:cxnSp>
      </p:grpSp>
      <p:grpSp>
        <p:nvGrpSpPr>
          <p:cNvPr id="300" name="Google Shape;300;p32"/>
          <p:cNvGrpSpPr/>
          <p:nvPr/>
        </p:nvGrpSpPr>
        <p:grpSpPr>
          <a:xfrm rot="10800000">
            <a:off x="7505830" y="5431659"/>
            <a:ext cx="1120238" cy="623973"/>
            <a:chOff x="3600451" y="2075771"/>
            <a:chExt cx="1104899" cy="644403"/>
          </a:xfrm>
        </p:grpSpPr>
        <p:sp>
          <p:nvSpPr>
            <p:cNvPr id="301" name="Google Shape;301;p32"/>
            <p:cNvSpPr/>
            <p:nvPr/>
          </p:nvSpPr>
          <p:spPr>
            <a:xfrm>
              <a:off x="4572000" y="2586824"/>
              <a:ext cx="133350" cy="133350"/>
            </a:xfrm>
            <a:prstGeom prst="ellipse">
              <a:avLst/>
            </a:prstGeom>
            <a:solidFill>
              <a:schemeClr val="accent5"/>
            </a:solidFill>
            <a:ln cap="flat" cmpd="sng" w="38100">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02" name="Google Shape;302;p32"/>
            <p:cNvCxnSpPr/>
            <p:nvPr/>
          </p:nvCxnSpPr>
          <p:spPr>
            <a:xfrm flipH="1" rot="5400000">
              <a:off x="3873901" y="1802321"/>
              <a:ext cx="491324" cy="1038224"/>
            </a:xfrm>
            <a:prstGeom prst="bentConnector2">
              <a:avLst/>
            </a:prstGeom>
            <a:noFill/>
            <a:ln cap="flat" cmpd="sng" w="9525">
              <a:solidFill>
                <a:schemeClr val="accent5"/>
              </a:solidFill>
              <a:prstDash val="solid"/>
              <a:miter lim="800000"/>
              <a:headEnd len="sm" w="sm" type="none"/>
              <a:tailEnd len="sm" w="sm" type="none"/>
            </a:ln>
          </p:spPr>
        </p:cxn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Title_subtitle_only">
  <p:cSld name="23_Title_subtitle_only">
    <p:spTree>
      <p:nvGrpSpPr>
        <p:cNvPr id="303" name="Shape 303"/>
        <p:cNvGrpSpPr/>
        <p:nvPr/>
      </p:nvGrpSpPr>
      <p:grpSpPr>
        <a:xfrm>
          <a:off x="0" y="0"/>
          <a:ext cx="0" cy="0"/>
          <a:chOff x="0" y="0"/>
          <a:chExt cx="0" cy="0"/>
        </a:xfrm>
      </p:grpSpPr>
      <p:sp>
        <p:nvSpPr>
          <p:cNvPr id="304" name="Google Shape;304;p33"/>
          <p:cNvSpPr txBox="1"/>
          <p:nvPr>
            <p:ph type="title"/>
          </p:nvPr>
        </p:nvSpPr>
        <p:spPr>
          <a:xfrm>
            <a:off x="838200" y="769998"/>
            <a:ext cx="10515600" cy="880354"/>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Clr>
                <a:schemeClr val="dk1"/>
              </a:buClr>
              <a:buSzPts val="5000"/>
              <a:buFont typeface="Calibri"/>
              <a:buNone/>
              <a:defRPr sz="50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5" name="Google Shape;305;p33"/>
          <p:cNvSpPr txBox="1"/>
          <p:nvPr>
            <p:ph idx="11" type="ftr"/>
          </p:nvPr>
        </p:nvSpPr>
        <p:spPr>
          <a:xfrm>
            <a:off x="2197656" y="6344775"/>
            <a:ext cx="8929993" cy="3699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6" name="Google Shape;306;p33"/>
          <p:cNvSpPr txBox="1"/>
          <p:nvPr/>
        </p:nvSpPr>
        <p:spPr>
          <a:xfrm>
            <a:off x="5898000" y="-7215"/>
            <a:ext cx="396000" cy="7848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Calibri"/>
                <a:ea typeface="Calibri"/>
                <a:cs typeface="Calibri"/>
                <a:sym typeface="Calibri"/>
              </a:rPr>
              <a:t>‹#›</a:t>
            </a:fld>
            <a:endParaRPr b="1" sz="1400">
              <a:solidFill>
                <a:schemeClr val="lt1"/>
              </a:solidFill>
              <a:latin typeface="Calibri"/>
              <a:ea typeface="Calibri"/>
              <a:cs typeface="Calibri"/>
              <a:sym typeface="Calibri"/>
            </a:endParaRPr>
          </a:p>
        </p:txBody>
      </p:sp>
      <p:sp>
        <p:nvSpPr>
          <p:cNvPr id="307" name="Google Shape;307;p33"/>
          <p:cNvSpPr txBox="1"/>
          <p:nvPr>
            <p:ph idx="1" type="body"/>
          </p:nvPr>
        </p:nvSpPr>
        <p:spPr>
          <a:xfrm>
            <a:off x="1448594" y="1693051"/>
            <a:ext cx="9294812" cy="370536"/>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accent1"/>
              </a:buClr>
              <a:buSzPts val="2000"/>
              <a:buNone/>
              <a:defRPr b="0" sz="2000" cap="none">
                <a:solidFill>
                  <a:schemeClr val="accen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08" name="Google Shape;308;p33"/>
          <p:cNvPicPr preferRelativeResize="0"/>
          <p:nvPr/>
        </p:nvPicPr>
        <p:blipFill rotWithShape="1">
          <a:blip r:embed="rId2">
            <a:alphaModFix/>
          </a:blip>
          <a:srcRect b="0" l="0" r="0" t="0"/>
          <a:stretch/>
        </p:blipFill>
        <p:spPr>
          <a:xfrm>
            <a:off x="266028" y="6354763"/>
            <a:ext cx="1008548" cy="360000"/>
          </a:xfrm>
          <a:prstGeom prst="rect">
            <a:avLst/>
          </a:prstGeom>
          <a:noFill/>
          <a:ln>
            <a:noFill/>
          </a:ln>
        </p:spPr>
      </p:pic>
      <p:pic>
        <p:nvPicPr>
          <p:cNvPr id="309" name="Google Shape;309;p33"/>
          <p:cNvPicPr preferRelativeResize="0"/>
          <p:nvPr/>
        </p:nvPicPr>
        <p:blipFill rotWithShape="1">
          <a:blip r:embed="rId3">
            <a:alphaModFix/>
          </a:blip>
          <a:srcRect b="0" l="0" r="0" t="0"/>
          <a:stretch/>
        </p:blipFill>
        <p:spPr>
          <a:xfrm>
            <a:off x="1531269" y="6431721"/>
            <a:ext cx="409695" cy="27295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bg>
      <p:bgPr>
        <a:blipFill>
          <a:blip r:embed="rId2">
            <a:alphaModFix/>
          </a:blip>
          <a:stretch>
            <a:fillRect/>
          </a:stretch>
        </a:blipFill>
      </p:bgPr>
    </p:bg>
    <p:spTree>
      <p:nvGrpSpPr>
        <p:cNvPr id="36" name="Shape 36"/>
        <p:cNvGrpSpPr/>
        <p:nvPr/>
      </p:nvGrpSpPr>
      <p:grpSpPr>
        <a:xfrm>
          <a:off x="0" y="0"/>
          <a:ext cx="0" cy="0"/>
          <a:chOff x="0" y="0"/>
          <a:chExt cx="0" cy="0"/>
        </a:xfrm>
      </p:grpSpPr>
      <p:sp>
        <p:nvSpPr>
          <p:cNvPr id="37" name="Google Shape;37;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8000"/>
              <a:buFont typeface="Calibri"/>
              <a:buNone/>
              <a:defRPr b="1" i="0" sz="80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Shape, icon, circle&#10;&#10;Description automatically generated" id="38" name="Google Shape;38;p5"/>
          <p:cNvPicPr preferRelativeResize="0"/>
          <p:nvPr/>
        </p:nvPicPr>
        <p:blipFill rotWithShape="1">
          <a:blip r:embed="rId3">
            <a:alphaModFix/>
          </a:blip>
          <a:srcRect b="26861" l="0" r="25906" t="0"/>
          <a:stretch/>
        </p:blipFill>
        <p:spPr>
          <a:xfrm rot="10800000">
            <a:off x="0" y="-1"/>
            <a:ext cx="2597150" cy="2563661"/>
          </a:xfrm>
          <a:prstGeom prst="rect">
            <a:avLst/>
          </a:prstGeom>
          <a:noFill/>
          <a:ln>
            <a:noFill/>
          </a:ln>
        </p:spPr>
      </p:pic>
      <p:pic>
        <p:nvPicPr>
          <p:cNvPr id="39" name="Google Shape;39;p5"/>
          <p:cNvPicPr preferRelativeResize="0"/>
          <p:nvPr/>
        </p:nvPicPr>
        <p:blipFill rotWithShape="1">
          <a:blip r:embed="rId4">
            <a:alphaModFix/>
          </a:blip>
          <a:srcRect b="0" l="0" r="0" t="0"/>
          <a:stretch/>
        </p:blipFill>
        <p:spPr>
          <a:xfrm>
            <a:off x="1728488" y="6431721"/>
            <a:ext cx="409695" cy="272959"/>
          </a:xfrm>
          <a:prstGeom prst="rect">
            <a:avLst/>
          </a:prstGeom>
          <a:noFill/>
          <a:ln>
            <a:noFill/>
          </a:ln>
        </p:spPr>
      </p:pic>
      <p:pic>
        <p:nvPicPr>
          <p:cNvPr descr="A picture containing text, clipart&#10;&#10;Description automatically generated" id="40" name="Google Shape;40;p5"/>
          <p:cNvPicPr preferRelativeResize="0"/>
          <p:nvPr/>
        </p:nvPicPr>
        <p:blipFill rotWithShape="1">
          <a:blip r:embed="rId5">
            <a:alphaModFix/>
          </a:blip>
          <a:srcRect b="0" l="0" r="0" t="0"/>
          <a:stretch/>
        </p:blipFill>
        <p:spPr>
          <a:xfrm>
            <a:off x="136990" y="6316329"/>
            <a:ext cx="1181615" cy="42045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6"/>
          <p:cNvSpPr txBox="1"/>
          <p:nvPr>
            <p:ph type="title"/>
          </p:nvPr>
        </p:nvSpPr>
        <p:spPr>
          <a:xfrm>
            <a:off x="838200" y="402703"/>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6"/>
          <p:cNvSpPr txBox="1"/>
          <p:nvPr>
            <p:ph idx="11" type="ftr"/>
          </p:nvPr>
        </p:nvSpPr>
        <p:spPr>
          <a:xfrm>
            <a:off x="2142498" y="6356351"/>
            <a:ext cx="9385508" cy="34833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5898000" y="-7215"/>
            <a:ext cx="396000" cy="784800"/>
          </a:xfrm>
          <a:prstGeom prst="rect">
            <a:avLst/>
          </a:prstGeom>
          <a:solidFill>
            <a:schemeClr val="lt2"/>
          </a:solidFill>
          <a:ln>
            <a:noFill/>
          </a:ln>
        </p:spPr>
        <p:txBody>
          <a:bodyPr anchorCtr="0" anchor="ctr" bIns="45700" lIns="91425" spcFirstLastPara="1" rIns="91425" wrap="square" tIns="45700">
            <a:noAutofit/>
          </a:bodyPr>
          <a:lstStyle>
            <a:lvl1pPr indent="0" lvl="0" marL="0" algn="ctr">
              <a:spcBef>
                <a:spcPts val="0"/>
              </a:spcBef>
              <a:buNone/>
              <a:defRPr b="1" i="0" sz="1400" u="none" cap="none" strike="noStrike">
                <a:solidFill>
                  <a:schemeClr val="lt1"/>
                </a:solidFill>
                <a:latin typeface="Calibri"/>
                <a:ea typeface="Calibri"/>
                <a:cs typeface="Calibri"/>
                <a:sym typeface="Calibri"/>
              </a:defRPr>
            </a:lvl1pPr>
            <a:lvl2pPr indent="0" lvl="1" marL="0" algn="ctr">
              <a:spcBef>
                <a:spcPts val="0"/>
              </a:spcBef>
              <a:buNone/>
              <a:defRPr b="1" i="0" sz="1400" u="none" cap="none" strike="noStrike">
                <a:solidFill>
                  <a:schemeClr val="lt1"/>
                </a:solidFill>
                <a:latin typeface="Calibri"/>
                <a:ea typeface="Calibri"/>
                <a:cs typeface="Calibri"/>
                <a:sym typeface="Calibri"/>
              </a:defRPr>
            </a:lvl2pPr>
            <a:lvl3pPr indent="0" lvl="2" marL="0" algn="ctr">
              <a:spcBef>
                <a:spcPts val="0"/>
              </a:spcBef>
              <a:buNone/>
              <a:defRPr b="1" i="0" sz="1400" u="none" cap="none" strike="noStrike">
                <a:solidFill>
                  <a:schemeClr val="lt1"/>
                </a:solidFill>
                <a:latin typeface="Calibri"/>
                <a:ea typeface="Calibri"/>
                <a:cs typeface="Calibri"/>
                <a:sym typeface="Calibri"/>
              </a:defRPr>
            </a:lvl3pPr>
            <a:lvl4pPr indent="0" lvl="3" marL="0" algn="ctr">
              <a:spcBef>
                <a:spcPts val="0"/>
              </a:spcBef>
              <a:buNone/>
              <a:defRPr b="1" i="0" sz="1400" u="none" cap="none" strike="noStrike">
                <a:solidFill>
                  <a:schemeClr val="lt1"/>
                </a:solidFill>
                <a:latin typeface="Calibri"/>
                <a:ea typeface="Calibri"/>
                <a:cs typeface="Calibri"/>
                <a:sym typeface="Calibri"/>
              </a:defRPr>
            </a:lvl4pPr>
            <a:lvl5pPr indent="0" lvl="4" marL="0" algn="ctr">
              <a:spcBef>
                <a:spcPts val="0"/>
              </a:spcBef>
              <a:buNone/>
              <a:defRPr b="1" i="0" sz="1400" u="none" cap="none" strike="noStrike">
                <a:solidFill>
                  <a:schemeClr val="lt1"/>
                </a:solidFill>
                <a:latin typeface="Calibri"/>
                <a:ea typeface="Calibri"/>
                <a:cs typeface="Calibri"/>
                <a:sym typeface="Calibri"/>
              </a:defRPr>
            </a:lvl5pPr>
            <a:lvl6pPr indent="0" lvl="5" marL="0" algn="ctr">
              <a:spcBef>
                <a:spcPts val="0"/>
              </a:spcBef>
              <a:buNone/>
              <a:defRPr b="1" i="0" sz="1400" u="none" cap="none" strike="noStrike">
                <a:solidFill>
                  <a:schemeClr val="lt1"/>
                </a:solidFill>
                <a:latin typeface="Calibri"/>
                <a:ea typeface="Calibri"/>
                <a:cs typeface="Calibri"/>
                <a:sym typeface="Calibri"/>
              </a:defRPr>
            </a:lvl6pPr>
            <a:lvl7pPr indent="0" lvl="6" marL="0" algn="ctr">
              <a:spcBef>
                <a:spcPts val="0"/>
              </a:spcBef>
              <a:buNone/>
              <a:defRPr b="1" i="0" sz="1400" u="none" cap="none" strike="noStrike">
                <a:solidFill>
                  <a:schemeClr val="lt1"/>
                </a:solidFill>
                <a:latin typeface="Calibri"/>
                <a:ea typeface="Calibri"/>
                <a:cs typeface="Calibri"/>
                <a:sym typeface="Calibri"/>
              </a:defRPr>
            </a:lvl7pPr>
            <a:lvl8pPr indent="0" lvl="7" marL="0" algn="ctr">
              <a:spcBef>
                <a:spcPts val="0"/>
              </a:spcBef>
              <a:buNone/>
              <a:defRPr b="1" i="0" sz="1400" u="none" cap="none" strike="noStrike">
                <a:solidFill>
                  <a:schemeClr val="lt1"/>
                </a:solidFill>
                <a:latin typeface="Calibri"/>
                <a:ea typeface="Calibri"/>
                <a:cs typeface="Calibri"/>
                <a:sym typeface="Calibri"/>
              </a:defRPr>
            </a:lvl8pPr>
            <a:lvl9pPr indent="0" lvl="8" marL="0" algn="ctr">
              <a:spcBef>
                <a:spcPts val="0"/>
              </a:spcBef>
              <a:buNone/>
              <a:defRPr b="1"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pic>
        <p:nvPicPr>
          <p:cNvPr id="45" name="Google Shape;45;p6"/>
          <p:cNvPicPr preferRelativeResize="0"/>
          <p:nvPr/>
        </p:nvPicPr>
        <p:blipFill rotWithShape="1">
          <a:blip r:embed="rId2">
            <a:alphaModFix/>
          </a:blip>
          <a:srcRect b="0" l="0" r="0" t="0"/>
          <a:stretch/>
        </p:blipFill>
        <p:spPr>
          <a:xfrm>
            <a:off x="266028" y="6354763"/>
            <a:ext cx="1109403" cy="396000"/>
          </a:xfrm>
          <a:prstGeom prst="rect">
            <a:avLst/>
          </a:prstGeom>
          <a:noFill/>
          <a:ln>
            <a:noFill/>
          </a:ln>
        </p:spPr>
      </p:pic>
      <p:pic>
        <p:nvPicPr>
          <p:cNvPr id="46" name="Google Shape;46;p6"/>
          <p:cNvPicPr preferRelativeResize="0"/>
          <p:nvPr/>
        </p:nvPicPr>
        <p:blipFill rotWithShape="1">
          <a:blip r:embed="rId3">
            <a:alphaModFix/>
          </a:blip>
          <a:srcRect b="0" l="0" r="0" t="0"/>
          <a:stretch/>
        </p:blipFill>
        <p:spPr>
          <a:xfrm>
            <a:off x="1513340" y="6431721"/>
            <a:ext cx="409695" cy="27295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47" name="Shape 47"/>
        <p:cNvGrpSpPr/>
        <p:nvPr/>
      </p:nvGrpSpPr>
      <p:grpSpPr>
        <a:xfrm>
          <a:off x="0" y="0"/>
          <a:ext cx="0" cy="0"/>
          <a:chOff x="0" y="0"/>
          <a:chExt cx="0" cy="0"/>
        </a:xfrm>
      </p:grpSpPr>
      <p:pic>
        <p:nvPicPr>
          <p:cNvPr descr="Logo&#10;&#10;Description automatically generated" id="48" name="Google Shape;48;p7"/>
          <p:cNvPicPr preferRelativeResize="0"/>
          <p:nvPr/>
        </p:nvPicPr>
        <p:blipFill rotWithShape="1">
          <a:blip r:embed="rId2">
            <a:alphaModFix amt="5000"/>
          </a:blip>
          <a:srcRect b="0" l="0" r="0" t="0"/>
          <a:stretch/>
        </p:blipFill>
        <p:spPr>
          <a:xfrm rot="8603982">
            <a:off x="7539071" y="1603104"/>
            <a:ext cx="7611336" cy="6754505"/>
          </a:xfrm>
          <a:prstGeom prst="rect">
            <a:avLst/>
          </a:prstGeom>
          <a:noFill/>
          <a:ln>
            <a:noFill/>
          </a:ln>
        </p:spPr>
      </p:pic>
      <p:sp>
        <p:nvSpPr>
          <p:cNvPr id="49" name="Google Shape;49;p7"/>
          <p:cNvSpPr txBox="1"/>
          <p:nvPr>
            <p:ph type="title"/>
          </p:nvPr>
        </p:nvSpPr>
        <p:spPr>
          <a:xfrm>
            <a:off x="838200" y="681037"/>
            <a:ext cx="10515600" cy="10096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7"/>
          <p:cNvSpPr txBox="1"/>
          <p:nvPr>
            <p:ph idx="11" type="ftr"/>
          </p:nvPr>
        </p:nvSpPr>
        <p:spPr>
          <a:xfrm>
            <a:off x="2390385" y="6356351"/>
            <a:ext cx="9020961" cy="34833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52" name="Google Shape;52;p7"/>
          <p:cNvPicPr preferRelativeResize="0"/>
          <p:nvPr/>
        </p:nvPicPr>
        <p:blipFill rotWithShape="1">
          <a:blip r:embed="rId3">
            <a:alphaModFix/>
          </a:blip>
          <a:srcRect b="0" l="0" r="0" t="0"/>
          <a:stretch/>
        </p:blipFill>
        <p:spPr>
          <a:xfrm>
            <a:off x="266027" y="6354763"/>
            <a:ext cx="1210258" cy="432000"/>
          </a:xfrm>
          <a:prstGeom prst="rect">
            <a:avLst/>
          </a:prstGeom>
          <a:noFill/>
          <a:ln>
            <a:noFill/>
          </a:ln>
        </p:spPr>
      </p:pic>
      <p:pic>
        <p:nvPicPr>
          <p:cNvPr id="53" name="Google Shape;53;p7"/>
          <p:cNvPicPr preferRelativeResize="0"/>
          <p:nvPr/>
        </p:nvPicPr>
        <p:blipFill rotWithShape="1">
          <a:blip r:embed="rId4">
            <a:alphaModFix/>
          </a:blip>
          <a:srcRect b="0" l="0" r="0" t="0"/>
          <a:stretch/>
        </p:blipFill>
        <p:spPr>
          <a:xfrm>
            <a:off x="1728488" y="6431721"/>
            <a:ext cx="409695" cy="272959"/>
          </a:xfrm>
          <a:prstGeom prst="rect">
            <a:avLst/>
          </a:prstGeom>
          <a:noFill/>
          <a:ln>
            <a:noFill/>
          </a:ln>
        </p:spPr>
      </p:pic>
      <p:sp>
        <p:nvSpPr>
          <p:cNvPr id="54" name="Google Shape;54;p7"/>
          <p:cNvSpPr txBox="1"/>
          <p:nvPr>
            <p:ph idx="12" type="sldNum"/>
          </p:nvPr>
        </p:nvSpPr>
        <p:spPr>
          <a:xfrm>
            <a:off x="5898000" y="-7215"/>
            <a:ext cx="396000" cy="784800"/>
          </a:xfrm>
          <a:prstGeom prst="rect">
            <a:avLst/>
          </a:prstGeom>
          <a:solidFill>
            <a:schemeClr val="lt2"/>
          </a:solidFill>
          <a:ln>
            <a:noFill/>
          </a:ln>
        </p:spPr>
        <p:txBody>
          <a:bodyPr anchorCtr="0" anchor="ctr" bIns="45700" lIns="91425" spcFirstLastPara="1" rIns="91425" wrap="square" tIns="45700">
            <a:noAutofit/>
          </a:bodyPr>
          <a:lstStyle>
            <a:lvl1pPr indent="0" lvl="0" marL="0" algn="ctr">
              <a:spcBef>
                <a:spcPts val="0"/>
              </a:spcBef>
              <a:buNone/>
              <a:defRPr b="1" i="0" sz="1400" u="none" cap="none" strike="noStrike">
                <a:solidFill>
                  <a:schemeClr val="lt1"/>
                </a:solidFill>
                <a:latin typeface="Calibri"/>
                <a:ea typeface="Calibri"/>
                <a:cs typeface="Calibri"/>
                <a:sym typeface="Calibri"/>
              </a:defRPr>
            </a:lvl1pPr>
            <a:lvl2pPr indent="0" lvl="1" marL="0" algn="ctr">
              <a:spcBef>
                <a:spcPts val="0"/>
              </a:spcBef>
              <a:buNone/>
              <a:defRPr b="1" i="0" sz="1400" u="none" cap="none" strike="noStrike">
                <a:solidFill>
                  <a:schemeClr val="lt1"/>
                </a:solidFill>
                <a:latin typeface="Calibri"/>
                <a:ea typeface="Calibri"/>
                <a:cs typeface="Calibri"/>
                <a:sym typeface="Calibri"/>
              </a:defRPr>
            </a:lvl2pPr>
            <a:lvl3pPr indent="0" lvl="2" marL="0" algn="ctr">
              <a:spcBef>
                <a:spcPts val="0"/>
              </a:spcBef>
              <a:buNone/>
              <a:defRPr b="1" i="0" sz="1400" u="none" cap="none" strike="noStrike">
                <a:solidFill>
                  <a:schemeClr val="lt1"/>
                </a:solidFill>
                <a:latin typeface="Calibri"/>
                <a:ea typeface="Calibri"/>
                <a:cs typeface="Calibri"/>
                <a:sym typeface="Calibri"/>
              </a:defRPr>
            </a:lvl3pPr>
            <a:lvl4pPr indent="0" lvl="3" marL="0" algn="ctr">
              <a:spcBef>
                <a:spcPts val="0"/>
              </a:spcBef>
              <a:buNone/>
              <a:defRPr b="1" i="0" sz="1400" u="none" cap="none" strike="noStrike">
                <a:solidFill>
                  <a:schemeClr val="lt1"/>
                </a:solidFill>
                <a:latin typeface="Calibri"/>
                <a:ea typeface="Calibri"/>
                <a:cs typeface="Calibri"/>
                <a:sym typeface="Calibri"/>
              </a:defRPr>
            </a:lvl4pPr>
            <a:lvl5pPr indent="0" lvl="4" marL="0" algn="ctr">
              <a:spcBef>
                <a:spcPts val="0"/>
              </a:spcBef>
              <a:buNone/>
              <a:defRPr b="1" i="0" sz="1400" u="none" cap="none" strike="noStrike">
                <a:solidFill>
                  <a:schemeClr val="lt1"/>
                </a:solidFill>
                <a:latin typeface="Calibri"/>
                <a:ea typeface="Calibri"/>
                <a:cs typeface="Calibri"/>
                <a:sym typeface="Calibri"/>
              </a:defRPr>
            </a:lvl5pPr>
            <a:lvl6pPr indent="0" lvl="5" marL="0" algn="ctr">
              <a:spcBef>
                <a:spcPts val="0"/>
              </a:spcBef>
              <a:buNone/>
              <a:defRPr b="1" i="0" sz="1400" u="none" cap="none" strike="noStrike">
                <a:solidFill>
                  <a:schemeClr val="lt1"/>
                </a:solidFill>
                <a:latin typeface="Calibri"/>
                <a:ea typeface="Calibri"/>
                <a:cs typeface="Calibri"/>
                <a:sym typeface="Calibri"/>
              </a:defRPr>
            </a:lvl6pPr>
            <a:lvl7pPr indent="0" lvl="6" marL="0" algn="ctr">
              <a:spcBef>
                <a:spcPts val="0"/>
              </a:spcBef>
              <a:buNone/>
              <a:defRPr b="1" i="0" sz="1400" u="none" cap="none" strike="noStrike">
                <a:solidFill>
                  <a:schemeClr val="lt1"/>
                </a:solidFill>
                <a:latin typeface="Calibri"/>
                <a:ea typeface="Calibri"/>
                <a:cs typeface="Calibri"/>
                <a:sym typeface="Calibri"/>
              </a:defRPr>
            </a:lvl7pPr>
            <a:lvl8pPr indent="0" lvl="7" marL="0" algn="ctr">
              <a:spcBef>
                <a:spcPts val="0"/>
              </a:spcBef>
              <a:buNone/>
              <a:defRPr b="1" i="0" sz="1400" u="none" cap="none" strike="noStrike">
                <a:solidFill>
                  <a:schemeClr val="lt1"/>
                </a:solidFill>
                <a:latin typeface="Calibri"/>
                <a:ea typeface="Calibri"/>
                <a:cs typeface="Calibri"/>
                <a:sym typeface="Calibri"/>
              </a:defRPr>
            </a:lvl8pPr>
            <a:lvl9pPr indent="0" lvl="8" marL="0" algn="ctr">
              <a:spcBef>
                <a:spcPts val="0"/>
              </a:spcBef>
              <a:buNone/>
              <a:defRPr b="1"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background_picture">
  <p:cSld name="Blank_background_picture">
    <p:spTree>
      <p:nvGrpSpPr>
        <p:cNvPr id="55" name="Shape 55"/>
        <p:cNvGrpSpPr/>
        <p:nvPr/>
      </p:nvGrpSpPr>
      <p:grpSpPr>
        <a:xfrm>
          <a:off x="0" y="0"/>
          <a:ext cx="0" cy="0"/>
          <a:chOff x="0" y="0"/>
          <a:chExt cx="0" cy="0"/>
        </a:xfrm>
      </p:grpSpPr>
      <p:sp>
        <p:nvSpPr>
          <p:cNvPr id="56" name="Google Shape;56;p8"/>
          <p:cNvSpPr/>
          <p:nvPr>
            <p:ph idx="2" type="pic"/>
          </p:nvPr>
        </p:nvSpPr>
        <p:spPr>
          <a:xfrm>
            <a:off x="0" y="0"/>
            <a:ext cx="12192000" cy="6858000"/>
          </a:xfrm>
          <a:prstGeom prst="rect">
            <a:avLst/>
          </a:prstGeom>
          <a:noFill/>
          <a:ln>
            <a:noFill/>
          </a:ln>
        </p:spPr>
      </p:sp>
      <p:sp>
        <p:nvSpPr>
          <p:cNvPr id="57" name="Google Shape;57;p8"/>
          <p:cNvSpPr txBox="1"/>
          <p:nvPr>
            <p:ph idx="11" type="ftr"/>
          </p:nvPr>
        </p:nvSpPr>
        <p:spPr>
          <a:xfrm>
            <a:off x="1717588" y="6356350"/>
            <a:ext cx="9045147"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2F2F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2" type="sldNum"/>
          </p:nvPr>
        </p:nvSpPr>
        <p:spPr>
          <a:xfrm>
            <a:off x="5898000" y="4977"/>
            <a:ext cx="396000" cy="784800"/>
          </a:xfrm>
          <a:prstGeom prst="rect">
            <a:avLst/>
          </a:prstGeom>
          <a:solidFill>
            <a:schemeClr val="lt2"/>
          </a:solidFill>
          <a:ln>
            <a:noFill/>
          </a:ln>
        </p:spPr>
        <p:txBody>
          <a:bodyPr anchorCtr="0" anchor="ctr" bIns="45700" lIns="91425" spcFirstLastPara="1" rIns="91425" wrap="square" tIns="45700">
            <a:noAutofit/>
          </a:bodyPr>
          <a:lstStyle>
            <a:lvl1pPr indent="0" lvl="0" marL="0" algn="ctr">
              <a:spcBef>
                <a:spcPts val="0"/>
              </a:spcBef>
              <a:buNone/>
              <a:defRPr b="1" i="0" sz="1400" u="none" cap="none" strike="noStrike">
                <a:solidFill>
                  <a:schemeClr val="lt1"/>
                </a:solidFill>
                <a:latin typeface="Calibri"/>
                <a:ea typeface="Calibri"/>
                <a:cs typeface="Calibri"/>
                <a:sym typeface="Calibri"/>
              </a:defRPr>
            </a:lvl1pPr>
            <a:lvl2pPr indent="0" lvl="1" marL="0" algn="ctr">
              <a:spcBef>
                <a:spcPts val="0"/>
              </a:spcBef>
              <a:buNone/>
              <a:defRPr b="1" i="0" sz="1400" u="none" cap="none" strike="noStrike">
                <a:solidFill>
                  <a:schemeClr val="lt1"/>
                </a:solidFill>
                <a:latin typeface="Calibri"/>
                <a:ea typeface="Calibri"/>
                <a:cs typeface="Calibri"/>
                <a:sym typeface="Calibri"/>
              </a:defRPr>
            </a:lvl2pPr>
            <a:lvl3pPr indent="0" lvl="2" marL="0" algn="ctr">
              <a:spcBef>
                <a:spcPts val="0"/>
              </a:spcBef>
              <a:buNone/>
              <a:defRPr b="1" i="0" sz="1400" u="none" cap="none" strike="noStrike">
                <a:solidFill>
                  <a:schemeClr val="lt1"/>
                </a:solidFill>
                <a:latin typeface="Calibri"/>
                <a:ea typeface="Calibri"/>
                <a:cs typeface="Calibri"/>
                <a:sym typeface="Calibri"/>
              </a:defRPr>
            </a:lvl3pPr>
            <a:lvl4pPr indent="0" lvl="3" marL="0" algn="ctr">
              <a:spcBef>
                <a:spcPts val="0"/>
              </a:spcBef>
              <a:buNone/>
              <a:defRPr b="1" i="0" sz="1400" u="none" cap="none" strike="noStrike">
                <a:solidFill>
                  <a:schemeClr val="lt1"/>
                </a:solidFill>
                <a:latin typeface="Calibri"/>
                <a:ea typeface="Calibri"/>
                <a:cs typeface="Calibri"/>
                <a:sym typeface="Calibri"/>
              </a:defRPr>
            </a:lvl4pPr>
            <a:lvl5pPr indent="0" lvl="4" marL="0" algn="ctr">
              <a:spcBef>
                <a:spcPts val="0"/>
              </a:spcBef>
              <a:buNone/>
              <a:defRPr b="1" i="0" sz="1400" u="none" cap="none" strike="noStrike">
                <a:solidFill>
                  <a:schemeClr val="lt1"/>
                </a:solidFill>
                <a:latin typeface="Calibri"/>
                <a:ea typeface="Calibri"/>
                <a:cs typeface="Calibri"/>
                <a:sym typeface="Calibri"/>
              </a:defRPr>
            </a:lvl5pPr>
            <a:lvl6pPr indent="0" lvl="5" marL="0" algn="ctr">
              <a:spcBef>
                <a:spcPts val="0"/>
              </a:spcBef>
              <a:buNone/>
              <a:defRPr b="1" i="0" sz="1400" u="none" cap="none" strike="noStrike">
                <a:solidFill>
                  <a:schemeClr val="lt1"/>
                </a:solidFill>
                <a:latin typeface="Calibri"/>
                <a:ea typeface="Calibri"/>
                <a:cs typeface="Calibri"/>
                <a:sym typeface="Calibri"/>
              </a:defRPr>
            </a:lvl6pPr>
            <a:lvl7pPr indent="0" lvl="6" marL="0" algn="ctr">
              <a:spcBef>
                <a:spcPts val="0"/>
              </a:spcBef>
              <a:buNone/>
              <a:defRPr b="1" i="0" sz="1400" u="none" cap="none" strike="noStrike">
                <a:solidFill>
                  <a:schemeClr val="lt1"/>
                </a:solidFill>
                <a:latin typeface="Calibri"/>
                <a:ea typeface="Calibri"/>
                <a:cs typeface="Calibri"/>
                <a:sym typeface="Calibri"/>
              </a:defRPr>
            </a:lvl7pPr>
            <a:lvl8pPr indent="0" lvl="7" marL="0" algn="ctr">
              <a:spcBef>
                <a:spcPts val="0"/>
              </a:spcBef>
              <a:buNone/>
              <a:defRPr b="1" i="0" sz="1400" u="none" cap="none" strike="noStrike">
                <a:solidFill>
                  <a:schemeClr val="lt1"/>
                </a:solidFill>
                <a:latin typeface="Calibri"/>
                <a:ea typeface="Calibri"/>
                <a:cs typeface="Calibri"/>
                <a:sym typeface="Calibri"/>
              </a:defRPr>
            </a:lvl8pPr>
            <a:lvl9pPr indent="0" lvl="8" marL="0" algn="ctr">
              <a:spcBef>
                <a:spcPts val="0"/>
              </a:spcBef>
              <a:buNone/>
              <a:defRPr b="1"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59" name="Google Shape;59;p8"/>
          <p:cNvSpPr txBox="1"/>
          <p:nvPr>
            <p:ph idx="1" type="body"/>
          </p:nvPr>
        </p:nvSpPr>
        <p:spPr>
          <a:xfrm>
            <a:off x="1376412" y="1356175"/>
            <a:ext cx="4572000" cy="75723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466ADF"/>
              </a:buClr>
              <a:buSzPts val="2000"/>
              <a:buNone/>
              <a:defRPr sz="2000">
                <a:solidFill>
                  <a:srgbClr val="466ADF"/>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400"/>
              <a:buNone/>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8"/>
          <p:cNvSpPr txBox="1"/>
          <p:nvPr>
            <p:ph idx="3" type="body"/>
          </p:nvPr>
        </p:nvSpPr>
        <p:spPr>
          <a:xfrm>
            <a:off x="4621213" y="5218176"/>
            <a:ext cx="6142037" cy="1036827"/>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2"/>
              </a:buClr>
              <a:buSzPts val="1400"/>
              <a:buNone/>
              <a:defRPr sz="1400">
                <a:solidFill>
                  <a:schemeClr val="lt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8"/>
          <p:cNvSpPr txBox="1"/>
          <p:nvPr>
            <p:ph idx="4" type="body"/>
          </p:nvPr>
        </p:nvSpPr>
        <p:spPr>
          <a:xfrm>
            <a:off x="0" y="2000250"/>
            <a:ext cx="12192000" cy="2302455"/>
          </a:xfrm>
          <a:prstGeom prst="rect">
            <a:avLst/>
          </a:prstGeom>
          <a:noFill/>
          <a:ln>
            <a:noFill/>
          </a:ln>
        </p:spPr>
        <p:txBody>
          <a:bodyPr anchorCtr="0" anchor="t" bIns="45700" lIns="91425" spcFirstLastPara="1" rIns="91425" wrap="square" tIns="45700">
            <a:noAutofit/>
          </a:bodyPr>
          <a:lstStyle>
            <a:lvl1pPr indent="-228600" lvl="0" marL="457200" algn="just">
              <a:lnSpc>
                <a:spcPct val="90000"/>
              </a:lnSpc>
              <a:spcBef>
                <a:spcPts val="1000"/>
              </a:spcBef>
              <a:spcAft>
                <a:spcPts val="0"/>
              </a:spcAft>
              <a:buClr>
                <a:schemeClr val="lt2"/>
              </a:buClr>
              <a:buSzPts val="20000"/>
              <a:buNone/>
              <a:defRPr sz="20000" cap="none">
                <a:solidFill>
                  <a:schemeClr val="lt2"/>
                </a:solidFill>
              </a:defRPr>
            </a:lvl1pPr>
            <a:lvl2pPr indent="-228600" lvl="1" marL="914400" algn="l">
              <a:lnSpc>
                <a:spcPct val="90000"/>
              </a:lnSpc>
              <a:spcBef>
                <a:spcPts val="500"/>
              </a:spcBef>
              <a:spcAft>
                <a:spcPts val="0"/>
              </a:spcAft>
              <a:buClr>
                <a:schemeClr val="dk1"/>
              </a:buClr>
              <a:buSzPts val="2400"/>
              <a:buNone/>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8"/>
          <p:cNvSpPr txBox="1"/>
          <p:nvPr>
            <p:ph idx="5" type="body"/>
          </p:nvPr>
        </p:nvSpPr>
        <p:spPr>
          <a:xfrm>
            <a:off x="1395413" y="4420299"/>
            <a:ext cx="9348787" cy="623887"/>
          </a:xfrm>
          <a:prstGeom prst="rect">
            <a:avLst/>
          </a:prstGeom>
          <a:noFill/>
          <a:ln>
            <a:noFill/>
          </a:ln>
        </p:spPr>
        <p:txBody>
          <a:bodyPr anchorCtr="0" anchor="t" bIns="45700" lIns="91425" spcFirstLastPara="1" rIns="91425" wrap="square" tIns="45700">
            <a:noAutofit/>
          </a:bodyPr>
          <a:lstStyle>
            <a:lvl1pPr indent="-228600" lvl="0" marL="457200" algn="just">
              <a:lnSpc>
                <a:spcPct val="90000"/>
              </a:lnSpc>
              <a:spcBef>
                <a:spcPts val="1000"/>
              </a:spcBef>
              <a:spcAft>
                <a:spcPts val="0"/>
              </a:spcAft>
              <a:buClr>
                <a:schemeClr val="accent1"/>
              </a:buClr>
              <a:buSzPts val="5000"/>
              <a:buNone/>
              <a:defRPr sz="5000" cap="none">
                <a:solidFill>
                  <a:schemeClr val="accen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8"/>
          <p:cNvSpPr/>
          <p:nvPr/>
        </p:nvSpPr>
        <p:spPr>
          <a:xfrm>
            <a:off x="8353096" y="-24384"/>
            <a:ext cx="3838904" cy="1575837"/>
          </a:xfrm>
          <a:custGeom>
            <a:rect b="b" l="l" r="r" t="t"/>
            <a:pathLst>
              <a:path extrusionOk="0" h="1575837" w="3838904">
                <a:moveTo>
                  <a:pt x="0" y="0"/>
                </a:moveTo>
                <a:lnTo>
                  <a:pt x="1040709" y="0"/>
                </a:lnTo>
                <a:lnTo>
                  <a:pt x="1070517" y="61876"/>
                </a:lnTo>
                <a:cubicBezTo>
                  <a:pt x="1238813" y="371682"/>
                  <a:pt x="1567050" y="581995"/>
                  <a:pt x="1944408" y="581995"/>
                </a:cubicBezTo>
                <a:cubicBezTo>
                  <a:pt x="2321766" y="581995"/>
                  <a:pt x="2650003" y="371682"/>
                  <a:pt x="2818299" y="61876"/>
                </a:cubicBezTo>
                <a:lnTo>
                  <a:pt x="2848107" y="0"/>
                </a:lnTo>
                <a:lnTo>
                  <a:pt x="3838904" y="0"/>
                </a:lnTo>
                <a:lnTo>
                  <a:pt x="3838904" y="189681"/>
                </a:lnTo>
                <a:lnTo>
                  <a:pt x="3775890" y="361849"/>
                </a:lnTo>
                <a:cubicBezTo>
                  <a:pt x="3474143" y="1075259"/>
                  <a:pt x="2767733" y="1575837"/>
                  <a:pt x="1944407" y="1575837"/>
                </a:cubicBezTo>
                <a:cubicBezTo>
                  <a:pt x="1052471" y="1575837"/>
                  <a:pt x="297748" y="988353"/>
                  <a:pt x="46084" y="179229"/>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4" name="Google Shape;64;p8"/>
          <p:cNvSpPr/>
          <p:nvPr/>
        </p:nvSpPr>
        <p:spPr>
          <a:xfrm>
            <a:off x="1386946" y="5128856"/>
            <a:ext cx="9367322" cy="72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text, clipart&#10;&#10;Description automatically generated" id="65" name="Google Shape;65;p8"/>
          <p:cNvPicPr preferRelativeResize="0"/>
          <p:nvPr/>
        </p:nvPicPr>
        <p:blipFill rotWithShape="1">
          <a:blip r:embed="rId2">
            <a:alphaModFix/>
          </a:blip>
          <a:srcRect b="0" l="0" r="0" t="0"/>
          <a:stretch/>
        </p:blipFill>
        <p:spPr>
          <a:xfrm>
            <a:off x="247135" y="5660111"/>
            <a:ext cx="1181615" cy="420452"/>
          </a:xfrm>
          <a:prstGeom prst="rect">
            <a:avLst/>
          </a:prstGeom>
          <a:noFill/>
          <a:ln>
            <a:noFill/>
          </a:ln>
        </p:spPr>
      </p:pic>
      <p:sp>
        <p:nvSpPr>
          <p:cNvPr id="66" name="Google Shape;66;p8"/>
          <p:cNvSpPr txBox="1"/>
          <p:nvPr>
            <p:ph idx="6" type="body"/>
          </p:nvPr>
        </p:nvSpPr>
        <p:spPr>
          <a:xfrm>
            <a:off x="254000" y="6302374"/>
            <a:ext cx="1180800" cy="4212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228600" lvl="1" marL="914400" algn="l">
              <a:lnSpc>
                <a:spcPct val="90000"/>
              </a:lnSpc>
              <a:spcBef>
                <a:spcPts val="500"/>
              </a:spcBef>
              <a:spcAft>
                <a:spcPts val="0"/>
              </a:spcAft>
              <a:buClr>
                <a:schemeClr val="dk1"/>
              </a:buClr>
              <a:buSzPts val="2400"/>
              <a:buNone/>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_Title Slide">
  <p:cSld name="01_Title Slide">
    <p:bg>
      <p:bgPr>
        <a:solidFill>
          <a:schemeClr val="lt1"/>
        </a:solidFill>
      </p:bgPr>
    </p:bg>
    <p:spTree>
      <p:nvGrpSpPr>
        <p:cNvPr id="67" name="Shape 67"/>
        <p:cNvGrpSpPr/>
        <p:nvPr/>
      </p:nvGrpSpPr>
      <p:grpSpPr>
        <a:xfrm>
          <a:off x="0" y="0"/>
          <a:ext cx="0" cy="0"/>
          <a:chOff x="0" y="0"/>
          <a:chExt cx="0" cy="0"/>
        </a:xfrm>
      </p:grpSpPr>
      <p:pic>
        <p:nvPicPr>
          <p:cNvPr id="68" name="Google Shape;68;p9"/>
          <p:cNvPicPr preferRelativeResize="0"/>
          <p:nvPr/>
        </p:nvPicPr>
        <p:blipFill rotWithShape="1">
          <a:blip r:embed="rId2">
            <a:alphaModFix/>
          </a:blip>
          <a:srcRect b="0" l="24656" r="0" t="23561"/>
          <a:stretch/>
        </p:blipFill>
        <p:spPr>
          <a:xfrm>
            <a:off x="0" y="-2"/>
            <a:ext cx="5347635" cy="5242143"/>
          </a:xfrm>
          <a:prstGeom prst="rect">
            <a:avLst/>
          </a:prstGeom>
          <a:noFill/>
          <a:ln>
            <a:noFill/>
          </a:ln>
        </p:spPr>
      </p:pic>
      <p:sp>
        <p:nvSpPr>
          <p:cNvPr id="69" name="Google Shape;69;p9"/>
          <p:cNvSpPr txBox="1"/>
          <p:nvPr>
            <p:ph idx="1" type="body"/>
          </p:nvPr>
        </p:nvSpPr>
        <p:spPr>
          <a:xfrm>
            <a:off x="3194136" y="2420009"/>
            <a:ext cx="7665929" cy="20066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1A60C6"/>
              </a:buClr>
              <a:buSzPts val="8000"/>
              <a:buNone/>
              <a:defRPr b="1" sz="8000" cap="none">
                <a:solidFill>
                  <a:srgbClr val="1A60C6"/>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9"/>
          <p:cNvSpPr txBox="1"/>
          <p:nvPr>
            <p:ph idx="2" type="body"/>
          </p:nvPr>
        </p:nvSpPr>
        <p:spPr>
          <a:xfrm>
            <a:off x="3194136" y="4683769"/>
            <a:ext cx="7766137" cy="98864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A6770"/>
              </a:buClr>
              <a:buSzPts val="2800"/>
              <a:buNone/>
              <a:defRPr b="1" i="0">
                <a:solidFill>
                  <a:srgbClr val="5A6770"/>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400"/>
              <a:buNone/>
              <a:defRPr b="0" i="0">
                <a:solidFill>
                  <a:schemeClr val="lt1"/>
                </a:solidFill>
                <a:latin typeface="Calibri"/>
                <a:ea typeface="Calibri"/>
                <a:cs typeface="Calibri"/>
                <a:sym typeface="Calibri"/>
              </a:defRPr>
            </a:lvl2pPr>
            <a:lvl3pPr indent="-228600" lvl="2" marL="1371600" algn="l">
              <a:lnSpc>
                <a:spcPct val="90000"/>
              </a:lnSpc>
              <a:spcBef>
                <a:spcPts val="500"/>
              </a:spcBef>
              <a:spcAft>
                <a:spcPts val="0"/>
              </a:spcAft>
              <a:buClr>
                <a:schemeClr val="lt1"/>
              </a:buClr>
              <a:buSzPts val="2000"/>
              <a:buNone/>
              <a:defRPr b="0" i="0">
                <a:solidFill>
                  <a:schemeClr val="lt1"/>
                </a:solidFill>
                <a:latin typeface="Calibri"/>
                <a:ea typeface="Calibri"/>
                <a:cs typeface="Calibri"/>
                <a:sym typeface="Calibri"/>
              </a:defRPr>
            </a:lvl3pPr>
            <a:lvl4pPr indent="-228600" lvl="3" marL="1828800" algn="l">
              <a:lnSpc>
                <a:spcPct val="90000"/>
              </a:lnSpc>
              <a:spcBef>
                <a:spcPts val="500"/>
              </a:spcBef>
              <a:spcAft>
                <a:spcPts val="0"/>
              </a:spcAft>
              <a:buClr>
                <a:schemeClr val="lt1"/>
              </a:buClr>
              <a:buSzPts val="1800"/>
              <a:buNone/>
              <a:defRPr b="0" i="0">
                <a:solidFill>
                  <a:schemeClr val="lt1"/>
                </a:solidFill>
                <a:latin typeface="Calibri"/>
                <a:ea typeface="Calibri"/>
                <a:cs typeface="Calibri"/>
                <a:sym typeface="Calibri"/>
              </a:defRPr>
            </a:lvl4pPr>
            <a:lvl5pPr indent="-228600" lvl="4" marL="2286000" algn="l">
              <a:lnSpc>
                <a:spcPct val="90000"/>
              </a:lnSpc>
              <a:spcBef>
                <a:spcPts val="500"/>
              </a:spcBef>
              <a:spcAft>
                <a:spcPts val="0"/>
              </a:spcAft>
              <a:buClr>
                <a:schemeClr val="lt1"/>
              </a:buClr>
              <a:buSzPts val="1800"/>
              <a:buNone/>
              <a:defRPr b="0" i="0">
                <a:solidFill>
                  <a:schemeClr val="lt1"/>
                </a:solidFill>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9"/>
          <p:cNvSpPr txBox="1"/>
          <p:nvPr>
            <p:ph idx="3" type="body"/>
          </p:nvPr>
        </p:nvSpPr>
        <p:spPr>
          <a:xfrm>
            <a:off x="8426824" y="163864"/>
            <a:ext cx="3546206" cy="825691"/>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1A60C6"/>
              </a:buClr>
              <a:buSzPts val="1600"/>
              <a:buNone/>
              <a:defRPr b="1" i="0" sz="1600">
                <a:solidFill>
                  <a:srgbClr val="1A60C6"/>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400"/>
              <a:buNone/>
              <a:defRPr b="0" i="0">
                <a:solidFill>
                  <a:schemeClr val="lt1"/>
                </a:solidFill>
                <a:latin typeface="Calibri"/>
                <a:ea typeface="Calibri"/>
                <a:cs typeface="Calibri"/>
                <a:sym typeface="Calibri"/>
              </a:defRPr>
            </a:lvl2pPr>
            <a:lvl3pPr indent="-228600" lvl="2" marL="1371600" algn="l">
              <a:lnSpc>
                <a:spcPct val="90000"/>
              </a:lnSpc>
              <a:spcBef>
                <a:spcPts val="500"/>
              </a:spcBef>
              <a:spcAft>
                <a:spcPts val="0"/>
              </a:spcAft>
              <a:buClr>
                <a:schemeClr val="lt1"/>
              </a:buClr>
              <a:buSzPts val="2000"/>
              <a:buNone/>
              <a:defRPr b="0" i="0">
                <a:solidFill>
                  <a:schemeClr val="lt1"/>
                </a:solidFill>
                <a:latin typeface="Calibri"/>
                <a:ea typeface="Calibri"/>
                <a:cs typeface="Calibri"/>
                <a:sym typeface="Calibri"/>
              </a:defRPr>
            </a:lvl3pPr>
            <a:lvl4pPr indent="-228600" lvl="3" marL="1828800" algn="l">
              <a:lnSpc>
                <a:spcPct val="90000"/>
              </a:lnSpc>
              <a:spcBef>
                <a:spcPts val="500"/>
              </a:spcBef>
              <a:spcAft>
                <a:spcPts val="0"/>
              </a:spcAft>
              <a:buClr>
                <a:schemeClr val="lt1"/>
              </a:buClr>
              <a:buSzPts val="1800"/>
              <a:buNone/>
              <a:defRPr b="0" i="0">
                <a:solidFill>
                  <a:schemeClr val="lt1"/>
                </a:solidFill>
                <a:latin typeface="Calibri"/>
                <a:ea typeface="Calibri"/>
                <a:cs typeface="Calibri"/>
                <a:sym typeface="Calibri"/>
              </a:defRPr>
            </a:lvl4pPr>
            <a:lvl5pPr indent="-228600" lvl="4" marL="2286000" algn="l">
              <a:lnSpc>
                <a:spcPct val="90000"/>
              </a:lnSpc>
              <a:spcBef>
                <a:spcPts val="500"/>
              </a:spcBef>
              <a:spcAft>
                <a:spcPts val="0"/>
              </a:spcAft>
              <a:buClr>
                <a:schemeClr val="lt1"/>
              </a:buClr>
              <a:buSzPts val="1800"/>
              <a:buNone/>
              <a:defRPr b="0" i="0">
                <a:solidFill>
                  <a:schemeClr val="lt1"/>
                </a:solidFill>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9"/>
          <p:cNvSpPr txBox="1"/>
          <p:nvPr/>
        </p:nvSpPr>
        <p:spPr>
          <a:xfrm>
            <a:off x="9610364" y="6411653"/>
            <a:ext cx="1476586" cy="246221"/>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chemeClr val="dk1"/>
              </a:buClr>
              <a:buSzPts val="1600"/>
              <a:buFont typeface="Calibri"/>
              <a:buNone/>
            </a:pPr>
            <a:r>
              <a:rPr b="1" i="0" lang="en-GB" sz="1600">
                <a:solidFill>
                  <a:schemeClr val="dk1"/>
                </a:solidFill>
                <a:latin typeface="Calibri"/>
                <a:ea typeface="Calibri"/>
                <a:cs typeface="Calibri"/>
                <a:sym typeface="Calibri"/>
              </a:rPr>
              <a:t>@openaire_eu</a:t>
            </a:r>
            <a:endParaRPr b="1" i="0" sz="1600">
              <a:solidFill>
                <a:schemeClr val="dk1"/>
              </a:solidFill>
              <a:latin typeface="Calibri"/>
              <a:ea typeface="Calibri"/>
              <a:cs typeface="Calibri"/>
              <a:sym typeface="Calibri"/>
            </a:endParaRPr>
          </a:p>
        </p:txBody>
      </p:sp>
      <p:pic>
        <p:nvPicPr>
          <p:cNvPr id="73" name="Google Shape;73;p9"/>
          <p:cNvPicPr preferRelativeResize="0"/>
          <p:nvPr/>
        </p:nvPicPr>
        <p:blipFill rotWithShape="1">
          <a:blip r:embed="rId3">
            <a:alphaModFix/>
          </a:blip>
          <a:srcRect b="0" l="0" r="0" t="0"/>
          <a:stretch/>
        </p:blipFill>
        <p:spPr>
          <a:xfrm>
            <a:off x="11474300" y="6372763"/>
            <a:ext cx="324000" cy="324000"/>
          </a:xfrm>
          <a:prstGeom prst="rect">
            <a:avLst/>
          </a:prstGeom>
          <a:noFill/>
          <a:ln>
            <a:noFill/>
          </a:ln>
        </p:spPr>
      </p:pic>
      <p:sp>
        <p:nvSpPr>
          <p:cNvPr id="74" name="Google Shape;74;p9"/>
          <p:cNvSpPr txBox="1"/>
          <p:nvPr>
            <p:ph idx="11" type="ftr"/>
          </p:nvPr>
        </p:nvSpPr>
        <p:spPr>
          <a:xfrm>
            <a:off x="3194135" y="6353705"/>
            <a:ext cx="6125229" cy="49291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75" name="Google Shape;75;p9"/>
          <p:cNvPicPr preferRelativeResize="0"/>
          <p:nvPr/>
        </p:nvPicPr>
        <p:blipFill rotWithShape="1">
          <a:blip r:embed="rId4">
            <a:alphaModFix/>
          </a:blip>
          <a:srcRect b="0" l="0" r="0" t="0"/>
          <a:stretch/>
        </p:blipFill>
        <p:spPr>
          <a:xfrm>
            <a:off x="1728488" y="6431721"/>
            <a:ext cx="409695" cy="272959"/>
          </a:xfrm>
          <a:prstGeom prst="rect">
            <a:avLst/>
          </a:prstGeom>
          <a:noFill/>
          <a:ln>
            <a:noFill/>
          </a:ln>
        </p:spPr>
      </p:pic>
      <p:pic>
        <p:nvPicPr>
          <p:cNvPr id="76" name="Google Shape;76;p9"/>
          <p:cNvPicPr preferRelativeResize="0"/>
          <p:nvPr/>
        </p:nvPicPr>
        <p:blipFill rotWithShape="1">
          <a:blip r:embed="rId5">
            <a:alphaModFix/>
          </a:blip>
          <a:srcRect b="0" l="0" r="0" t="0"/>
          <a:stretch/>
        </p:blipFill>
        <p:spPr>
          <a:xfrm>
            <a:off x="9448364" y="6424137"/>
            <a:ext cx="324000" cy="269999"/>
          </a:xfrm>
          <a:prstGeom prst="rect">
            <a:avLst/>
          </a:prstGeom>
          <a:noFill/>
          <a:ln>
            <a:noFill/>
          </a:ln>
        </p:spPr>
      </p:pic>
      <p:pic>
        <p:nvPicPr>
          <p:cNvPr id="77" name="Google Shape;77;p9"/>
          <p:cNvPicPr preferRelativeResize="0"/>
          <p:nvPr/>
        </p:nvPicPr>
        <p:blipFill rotWithShape="1">
          <a:blip r:embed="rId6">
            <a:alphaModFix/>
          </a:blip>
          <a:srcRect b="0" l="0" r="0" t="0"/>
          <a:stretch/>
        </p:blipFill>
        <p:spPr>
          <a:xfrm>
            <a:off x="305619" y="6353705"/>
            <a:ext cx="1210258" cy="432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_1_light_background">
  <p:cSld name="1_Title_1_light_background">
    <p:bg>
      <p:bgPr>
        <a:solidFill>
          <a:schemeClr val="lt1"/>
        </a:solidFill>
      </p:bgPr>
    </p:bg>
    <p:spTree>
      <p:nvGrpSpPr>
        <p:cNvPr id="78" name="Shape 78"/>
        <p:cNvGrpSpPr/>
        <p:nvPr/>
      </p:nvGrpSpPr>
      <p:grpSpPr>
        <a:xfrm>
          <a:off x="0" y="0"/>
          <a:ext cx="0" cy="0"/>
          <a:chOff x="0" y="0"/>
          <a:chExt cx="0" cy="0"/>
        </a:xfrm>
      </p:grpSpPr>
      <p:sp>
        <p:nvSpPr>
          <p:cNvPr id="79" name="Google Shape;79;p10"/>
          <p:cNvSpPr/>
          <p:nvPr>
            <p:ph idx="2" type="pic"/>
          </p:nvPr>
        </p:nvSpPr>
        <p:spPr>
          <a:xfrm>
            <a:off x="289029" y="0"/>
            <a:ext cx="7483372" cy="6858000"/>
          </a:xfrm>
          <a:prstGeom prst="rect">
            <a:avLst/>
          </a:prstGeom>
          <a:noFill/>
          <a:ln>
            <a:noFill/>
          </a:ln>
        </p:spPr>
      </p:sp>
      <p:sp>
        <p:nvSpPr>
          <p:cNvPr id="80" name="Google Shape;80;p10"/>
          <p:cNvSpPr/>
          <p:nvPr>
            <p:ph idx="3" type="pic"/>
          </p:nvPr>
        </p:nvSpPr>
        <p:spPr>
          <a:xfrm>
            <a:off x="4790661" y="1"/>
            <a:ext cx="4024728" cy="3368607"/>
          </a:xfrm>
          <a:prstGeom prst="rect">
            <a:avLst/>
          </a:prstGeom>
          <a:noFill/>
          <a:ln>
            <a:noFill/>
          </a:ln>
        </p:spPr>
      </p:sp>
      <p:sp>
        <p:nvSpPr>
          <p:cNvPr id="81" name="Google Shape;81;p10"/>
          <p:cNvSpPr txBox="1"/>
          <p:nvPr>
            <p:ph idx="1" type="body"/>
          </p:nvPr>
        </p:nvSpPr>
        <p:spPr>
          <a:xfrm>
            <a:off x="2578100" y="3749742"/>
            <a:ext cx="9220200" cy="200660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lt2"/>
              </a:buClr>
              <a:buSzPts val="8000"/>
              <a:buNone/>
              <a:defRPr b="1" sz="8000">
                <a:solidFill>
                  <a:schemeClr val="lt2"/>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10"/>
          <p:cNvSpPr txBox="1"/>
          <p:nvPr>
            <p:ph idx="4" type="body"/>
          </p:nvPr>
        </p:nvSpPr>
        <p:spPr>
          <a:xfrm>
            <a:off x="6261100" y="3038475"/>
            <a:ext cx="5537200" cy="52070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1A60C6"/>
              </a:buClr>
              <a:buSzPts val="2800"/>
              <a:buNone/>
              <a:defRPr b="0" i="0">
                <a:solidFill>
                  <a:srgbClr val="1A60C6"/>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400"/>
              <a:buNone/>
              <a:defRPr b="0" i="0">
                <a:solidFill>
                  <a:schemeClr val="lt1"/>
                </a:solidFill>
                <a:latin typeface="Calibri"/>
                <a:ea typeface="Calibri"/>
                <a:cs typeface="Calibri"/>
                <a:sym typeface="Calibri"/>
              </a:defRPr>
            </a:lvl2pPr>
            <a:lvl3pPr indent="-228600" lvl="2" marL="1371600" algn="l">
              <a:lnSpc>
                <a:spcPct val="90000"/>
              </a:lnSpc>
              <a:spcBef>
                <a:spcPts val="500"/>
              </a:spcBef>
              <a:spcAft>
                <a:spcPts val="0"/>
              </a:spcAft>
              <a:buClr>
                <a:schemeClr val="lt1"/>
              </a:buClr>
              <a:buSzPts val="2000"/>
              <a:buNone/>
              <a:defRPr b="0" i="0">
                <a:solidFill>
                  <a:schemeClr val="lt1"/>
                </a:solidFill>
                <a:latin typeface="Calibri"/>
                <a:ea typeface="Calibri"/>
                <a:cs typeface="Calibri"/>
                <a:sym typeface="Calibri"/>
              </a:defRPr>
            </a:lvl3pPr>
            <a:lvl4pPr indent="-228600" lvl="3" marL="1828800" algn="l">
              <a:lnSpc>
                <a:spcPct val="90000"/>
              </a:lnSpc>
              <a:spcBef>
                <a:spcPts val="500"/>
              </a:spcBef>
              <a:spcAft>
                <a:spcPts val="0"/>
              </a:spcAft>
              <a:buClr>
                <a:schemeClr val="lt1"/>
              </a:buClr>
              <a:buSzPts val="1800"/>
              <a:buNone/>
              <a:defRPr b="0" i="0">
                <a:solidFill>
                  <a:schemeClr val="lt1"/>
                </a:solidFill>
                <a:latin typeface="Calibri"/>
                <a:ea typeface="Calibri"/>
                <a:cs typeface="Calibri"/>
                <a:sym typeface="Calibri"/>
              </a:defRPr>
            </a:lvl4pPr>
            <a:lvl5pPr indent="-228600" lvl="4" marL="2286000" algn="l">
              <a:lnSpc>
                <a:spcPct val="90000"/>
              </a:lnSpc>
              <a:spcBef>
                <a:spcPts val="500"/>
              </a:spcBef>
              <a:spcAft>
                <a:spcPts val="0"/>
              </a:spcAft>
              <a:buClr>
                <a:schemeClr val="lt1"/>
              </a:buClr>
              <a:buSzPts val="1800"/>
              <a:buNone/>
              <a:defRPr b="0" i="0">
                <a:solidFill>
                  <a:schemeClr val="lt1"/>
                </a:solidFill>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0"/>
          <p:cNvSpPr txBox="1"/>
          <p:nvPr>
            <p:ph idx="5" type="body"/>
          </p:nvPr>
        </p:nvSpPr>
        <p:spPr>
          <a:xfrm>
            <a:off x="6261100" y="2063115"/>
            <a:ext cx="5537200" cy="52070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accent6"/>
              </a:buClr>
              <a:buSzPts val="1600"/>
              <a:buNone/>
              <a:defRPr b="0" i="0" sz="1600">
                <a:solidFill>
                  <a:schemeClr val="accent6"/>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400"/>
              <a:buNone/>
              <a:defRPr b="0" i="0">
                <a:solidFill>
                  <a:schemeClr val="lt1"/>
                </a:solidFill>
                <a:latin typeface="Calibri"/>
                <a:ea typeface="Calibri"/>
                <a:cs typeface="Calibri"/>
                <a:sym typeface="Calibri"/>
              </a:defRPr>
            </a:lvl2pPr>
            <a:lvl3pPr indent="-228600" lvl="2" marL="1371600" algn="l">
              <a:lnSpc>
                <a:spcPct val="90000"/>
              </a:lnSpc>
              <a:spcBef>
                <a:spcPts val="500"/>
              </a:spcBef>
              <a:spcAft>
                <a:spcPts val="0"/>
              </a:spcAft>
              <a:buClr>
                <a:schemeClr val="lt1"/>
              </a:buClr>
              <a:buSzPts val="2000"/>
              <a:buNone/>
              <a:defRPr b="0" i="0">
                <a:solidFill>
                  <a:schemeClr val="lt1"/>
                </a:solidFill>
                <a:latin typeface="Calibri"/>
                <a:ea typeface="Calibri"/>
                <a:cs typeface="Calibri"/>
                <a:sym typeface="Calibri"/>
              </a:defRPr>
            </a:lvl3pPr>
            <a:lvl4pPr indent="-228600" lvl="3" marL="1828800" algn="l">
              <a:lnSpc>
                <a:spcPct val="90000"/>
              </a:lnSpc>
              <a:spcBef>
                <a:spcPts val="500"/>
              </a:spcBef>
              <a:spcAft>
                <a:spcPts val="0"/>
              </a:spcAft>
              <a:buClr>
                <a:schemeClr val="lt1"/>
              </a:buClr>
              <a:buSzPts val="1800"/>
              <a:buNone/>
              <a:defRPr b="0" i="0">
                <a:solidFill>
                  <a:schemeClr val="lt1"/>
                </a:solidFill>
                <a:latin typeface="Calibri"/>
                <a:ea typeface="Calibri"/>
                <a:cs typeface="Calibri"/>
                <a:sym typeface="Calibri"/>
              </a:defRPr>
            </a:lvl4pPr>
            <a:lvl5pPr indent="-228600" lvl="4" marL="2286000" algn="l">
              <a:lnSpc>
                <a:spcPct val="90000"/>
              </a:lnSpc>
              <a:spcBef>
                <a:spcPts val="500"/>
              </a:spcBef>
              <a:spcAft>
                <a:spcPts val="0"/>
              </a:spcAft>
              <a:buClr>
                <a:schemeClr val="lt1"/>
              </a:buClr>
              <a:buSzPts val="1800"/>
              <a:buNone/>
              <a:defRPr b="0" i="0">
                <a:solidFill>
                  <a:schemeClr val="lt1"/>
                </a:solidFill>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84" name="Google Shape;84;p10"/>
          <p:cNvPicPr preferRelativeResize="0"/>
          <p:nvPr/>
        </p:nvPicPr>
        <p:blipFill rotWithShape="1">
          <a:blip r:embed="rId2">
            <a:alphaModFix/>
          </a:blip>
          <a:srcRect b="0" l="0" r="0" t="0"/>
          <a:stretch/>
        </p:blipFill>
        <p:spPr>
          <a:xfrm>
            <a:off x="10334811" y="208742"/>
            <a:ext cx="324000" cy="269999"/>
          </a:xfrm>
          <a:prstGeom prst="rect">
            <a:avLst/>
          </a:prstGeom>
          <a:noFill/>
          <a:ln>
            <a:noFill/>
          </a:ln>
        </p:spPr>
      </p:pic>
      <p:sp>
        <p:nvSpPr>
          <p:cNvPr id="85" name="Google Shape;85;p10"/>
          <p:cNvSpPr txBox="1"/>
          <p:nvPr/>
        </p:nvSpPr>
        <p:spPr>
          <a:xfrm>
            <a:off x="10426385" y="181869"/>
            <a:ext cx="1476586" cy="246221"/>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chemeClr val="dk1"/>
              </a:buClr>
              <a:buSzPts val="1600"/>
              <a:buFont typeface="Calibri"/>
              <a:buNone/>
            </a:pPr>
            <a:r>
              <a:rPr b="1" i="0" lang="en-GB" sz="1600">
                <a:solidFill>
                  <a:schemeClr val="dk1"/>
                </a:solidFill>
                <a:latin typeface="Calibri"/>
                <a:ea typeface="Calibri"/>
                <a:cs typeface="Calibri"/>
                <a:sym typeface="Calibri"/>
              </a:rPr>
              <a:t>@openaire_eu</a:t>
            </a:r>
            <a:endParaRPr b="1" i="0" sz="1600">
              <a:solidFill>
                <a:schemeClr val="dk1"/>
              </a:solidFill>
              <a:latin typeface="Calibri"/>
              <a:ea typeface="Calibri"/>
              <a:cs typeface="Calibri"/>
              <a:sym typeface="Calibri"/>
            </a:endParaRPr>
          </a:p>
        </p:txBody>
      </p:sp>
      <p:pic>
        <p:nvPicPr>
          <p:cNvPr id="86" name="Google Shape;86;p10"/>
          <p:cNvPicPr preferRelativeResize="0"/>
          <p:nvPr/>
        </p:nvPicPr>
        <p:blipFill rotWithShape="1">
          <a:blip r:embed="rId3">
            <a:alphaModFix/>
          </a:blip>
          <a:srcRect b="0" l="0" r="0" t="0"/>
          <a:stretch/>
        </p:blipFill>
        <p:spPr>
          <a:xfrm>
            <a:off x="11474300" y="6372763"/>
            <a:ext cx="324000" cy="324000"/>
          </a:xfrm>
          <a:prstGeom prst="rect">
            <a:avLst/>
          </a:prstGeom>
          <a:noFill/>
          <a:ln>
            <a:noFill/>
          </a:ln>
        </p:spPr>
      </p:pic>
      <p:sp>
        <p:nvSpPr>
          <p:cNvPr id="87" name="Google Shape;87;p10"/>
          <p:cNvSpPr txBox="1"/>
          <p:nvPr>
            <p:ph idx="11" type="ftr"/>
          </p:nvPr>
        </p:nvSpPr>
        <p:spPr>
          <a:xfrm>
            <a:off x="1840538" y="6356350"/>
            <a:ext cx="935773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88" name="Google Shape;88;p10"/>
          <p:cNvPicPr preferRelativeResize="0"/>
          <p:nvPr/>
        </p:nvPicPr>
        <p:blipFill rotWithShape="1">
          <a:blip r:embed="rId4">
            <a:alphaModFix/>
          </a:blip>
          <a:srcRect b="0" l="0" r="0" t="0"/>
          <a:stretch/>
        </p:blipFill>
        <p:spPr>
          <a:xfrm>
            <a:off x="266028" y="6354763"/>
            <a:ext cx="1008548" cy="360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theme" Target="../theme/theme1.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1" type="ftr"/>
          </p:nvPr>
        </p:nvSpPr>
        <p:spPr>
          <a:xfrm>
            <a:off x="838200" y="6356350"/>
            <a:ext cx="9838038"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A8AAB"/>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2" type="sldNum"/>
          </p:nvPr>
        </p:nvSpPr>
        <p:spPr>
          <a:xfrm>
            <a:off x="10849232" y="6356350"/>
            <a:ext cx="50456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A8AAB"/>
                </a:solidFill>
                <a:latin typeface="Calibri"/>
                <a:ea typeface="Calibri"/>
                <a:cs typeface="Calibri"/>
                <a:sym typeface="Calibri"/>
              </a:defRPr>
            </a:lvl1pPr>
            <a:lvl2pPr indent="0" lvl="1" marL="0" marR="0" rtl="0" algn="r">
              <a:spcBef>
                <a:spcPts val="0"/>
              </a:spcBef>
              <a:buNone/>
              <a:defRPr b="0" i="0" sz="1200" u="none" cap="none" strike="noStrike">
                <a:solidFill>
                  <a:srgbClr val="8A8AAB"/>
                </a:solidFill>
                <a:latin typeface="Calibri"/>
                <a:ea typeface="Calibri"/>
                <a:cs typeface="Calibri"/>
                <a:sym typeface="Calibri"/>
              </a:defRPr>
            </a:lvl2pPr>
            <a:lvl3pPr indent="0" lvl="2" marL="0" marR="0" rtl="0" algn="r">
              <a:spcBef>
                <a:spcPts val="0"/>
              </a:spcBef>
              <a:buNone/>
              <a:defRPr b="0" i="0" sz="1200" u="none" cap="none" strike="noStrike">
                <a:solidFill>
                  <a:srgbClr val="8A8AAB"/>
                </a:solidFill>
                <a:latin typeface="Calibri"/>
                <a:ea typeface="Calibri"/>
                <a:cs typeface="Calibri"/>
                <a:sym typeface="Calibri"/>
              </a:defRPr>
            </a:lvl3pPr>
            <a:lvl4pPr indent="0" lvl="3" marL="0" marR="0" rtl="0" algn="r">
              <a:spcBef>
                <a:spcPts val="0"/>
              </a:spcBef>
              <a:buNone/>
              <a:defRPr b="0" i="0" sz="1200" u="none" cap="none" strike="noStrike">
                <a:solidFill>
                  <a:srgbClr val="8A8AAB"/>
                </a:solidFill>
                <a:latin typeface="Calibri"/>
                <a:ea typeface="Calibri"/>
                <a:cs typeface="Calibri"/>
                <a:sym typeface="Calibri"/>
              </a:defRPr>
            </a:lvl4pPr>
            <a:lvl5pPr indent="0" lvl="4" marL="0" marR="0" rtl="0" algn="r">
              <a:spcBef>
                <a:spcPts val="0"/>
              </a:spcBef>
              <a:buNone/>
              <a:defRPr b="0" i="0" sz="1200" u="none" cap="none" strike="noStrike">
                <a:solidFill>
                  <a:srgbClr val="8A8AAB"/>
                </a:solidFill>
                <a:latin typeface="Calibri"/>
                <a:ea typeface="Calibri"/>
                <a:cs typeface="Calibri"/>
                <a:sym typeface="Calibri"/>
              </a:defRPr>
            </a:lvl5pPr>
            <a:lvl6pPr indent="0" lvl="5" marL="0" marR="0" rtl="0" algn="r">
              <a:spcBef>
                <a:spcPts val="0"/>
              </a:spcBef>
              <a:buNone/>
              <a:defRPr b="0" i="0" sz="1200" u="none" cap="none" strike="noStrike">
                <a:solidFill>
                  <a:srgbClr val="8A8AAB"/>
                </a:solidFill>
                <a:latin typeface="Calibri"/>
                <a:ea typeface="Calibri"/>
                <a:cs typeface="Calibri"/>
                <a:sym typeface="Calibri"/>
              </a:defRPr>
            </a:lvl6pPr>
            <a:lvl7pPr indent="0" lvl="6" marL="0" marR="0" rtl="0" algn="r">
              <a:spcBef>
                <a:spcPts val="0"/>
              </a:spcBef>
              <a:buNone/>
              <a:defRPr b="0" i="0" sz="1200" u="none" cap="none" strike="noStrike">
                <a:solidFill>
                  <a:srgbClr val="8A8AAB"/>
                </a:solidFill>
                <a:latin typeface="Calibri"/>
                <a:ea typeface="Calibri"/>
                <a:cs typeface="Calibri"/>
                <a:sym typeface="Calibri"/>
              </a:defRPr>
            </a:lvl7pPr>
            <a:lvl8pPr indent="0" lvl="7" marL="0" marR="0" rtl="0" algn="r">
              <a:spcBef>
                <a:spcPts val="0"/>
              </a:spcBef>
              <a:buNone/>
              <a:defRPr b="0" i="0" sz="1200" u="none" cap="none" strike="noStrike">
                <a:solidFill>
                  <a:srgbClr val="8A8AAB"/>
                </a:solidFill>
                <a:latin typeface="Calibri"/>
                <a:ea typeface="Calibri"/>
                <a:cs typeface="Calibri"/>
                <a:sym typeface="Calibri"/>
              </a:defRPr>
            </a:lvl8pPr>
            <a:lvl9pPr indent="0" lvl="8" marL="0" marR="0" rtl="0" algn="r">
              <a:spcBef>
                <a:spcPts val="0"/>
              </a:spcBef>
              <a:buNone/>
              <a:defRPr b="0" i="0" sz="1200" u="none" cap="none" strike="noStrike">
                <a:solidFill>
                  <a:srgbClr val="8A8AA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7.pn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3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4.pn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7.pn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35.png"/><Relationship Id="rId7" Type="http://schemas.openxmlformats.org/officeDocument/2006/relationships/image" Target="../media/image48.png"/><Relationship Id="rId8" Type="http://schemas.openxmlformats.org/officeDocument/2006/relationships/image" Target="../media/image4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7.pn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35.png"/><Relationship Id="rId7" Type="http://schemas.openxmlformats.org/officeDocument/2006/relationships/image" Target="../media/image4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7.pn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35.png"/><Relationship Id="rId7" Type="http://schemas.openxmlformats.org/officeDocument/2006/relationships/image" Target="../media/image4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7.pn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35.png"/><Relationship Id="rId7" Type="http://schemas.openxmlformats.org/officeDocument/2006/relationships/image" Target="../media/image53.png"/><Relationship Id="rId8" Type="http://schemas.openxmlformats.org/officeDocument/2006/relationships/image" Target="../media/image4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7.png"/><Relationship Id="rId4" Type="http://schemas.openxmlformats.org/officeDocument/2006/relationships/image" Target="../media/image32.png"/><Relationship Id="rId9" Type="http://schemas.openxmlformats.org/officeDocument/2006/relationships/image" Target="../media/image52.png"/><Relationship Id="rId5" Type="http://schemas.openxmlformats.org/officeDocument/2006/relationships/image" Target="../media/image31.png"/><Relationship Id="rId6" Type="http://schemas.openxmlformats.org/officeDocument/2006/relationships/image" Target="../media/image35.png"/><Relationship Id="rId7" Type="http://schemas.openxmlformats.org/officeDocument/2006/relationships/image" Target="../media/image53.png"/><Relationship Id="rId8" Type="http://schemas.openxmlformats.org/officeDocument/2006/relationships/image" Target="../media/image4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7.pn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35.png"/><Relationship Id="rId7" Type="http://schemas.openxmlformats.org/officeDocument/2006/relationships/image" Target="../media/image5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7.pn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2.png"/><Relationship Id="rId4" Type="http://schemas.openxmlformats.org/officeDocument/2006/relationships/image" Target="../media/image31.png"/><Relationship Id="rId5"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7.pn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7.png"/><Relationship Id="rId4" Type="http://schemas.openxmlformats.org/officeDocument/2006/relationships/image" Target="../media/image32.png"/><Relationship Id="rId9" Type="http://schemas.openxmlformats.org/officeDocument/2006/relationships/image" Target="../media/image45.jpg"/><Relationship Id="rId5" Type="http://schemas.openxmlformats.org/officeDocument/2006/relationships/image" Target="../media/image31.png"/><Relationship Id="rId6" Type="http://schemas.openxmlformats.org/officeDocument/2006/relationships/image" Target="../media/image35.png"/><Relationship Id="rId7" Type="http://schemas.openxmlformats.org/officeDocument/2006/relationships/image" Target="../media/image42.jpg"/><Relationship Id="rId8" Type="http://schemas.openxmlformats.org/officeDocument/2006/relationships/image" Target="../media/image4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7.pn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35.png"/><Relationship Id="rId7" Type="http://schemas.openxmlformats.org/officeDocument/2006/relationships/image" Target="../media/image5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2.png"/><Relationship Id="rId4" Type="http://schemas.openxmlformats.org/officeDocument/2006/relationships/image" Target="../media/image31.png"/><Relationship Id="rId5" Type="http://schemas.openxmlformats.org/officeDocument/2006/relationships/image" Target="../media/image35.png"/><Relationship Id="rId6" Type="http://schemas.openxmlformats.org/officeDocument/2006/relationships/image" Target="../media/image62.png"/><Relationship Id="rId7" Type="http://schemas.openxmlformats.org/officeDocument/2006/relationships/image" Target="../media/image5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2.png"/><Relationship Id="rId4" Type="http://schemas.openxmlformats.org/officeDocument/2006/relationships/image" Target="../media/image31.png"/><Relationship Id="rId5" Type="http://schemas.openxmlformats.org/officeDocument/2006/relationships/image" Target="../media/image35.png"/><Relationship Id="rId6" Type="http://schemas.openxmlformats.org/officeDocument/2006/relationships/image" Target="../media/image5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2.png"/><Relationship Id="rId4" Type="http://schemas.openxmlformats.org/officeDocument/2006/relationships/image" Target="../media/image31.png"/><Relationship Id="rId5" Type="http://schemas.openxmlformats.org/officeDocument/2006/relationships/image" Target="../media/image35.png"/><Relationship Id="rId6" Type="http://schemas.openxmlformats.org/officeDocument/2006/relationships/image" Target="../media/image7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7.png"/><Relationship Id="rId4" Type="http://schemas.openxmlformats.org/officeDocument/2006/relationships/image" Target="../media/image32.png"/><Relationship Id="rId9" Type="http://schemas.openxmlformats.org/officeDocument/2006/relationships/hyperlink" Target="https://isni.org/page/search-database/" TargetMode="External"/><Relationship Id="rId5" Type="http://schemas.openxmlformats.org/officeDocument/2006/relationships/image" Target="../media/image31.png"/><Relationship Id="rId6" Type="http://schemas.openxmlformats.org/officeDocument/2006/relationships/image" Target="../media/image35.png"/><Relationship Id="rId7" Type="http://schemas.openxmlformats.org/officeDocument/2006/relationships/image" Target="../media/image58.png"/><Relationship Id="rId8" Type="http://schemas.openxmlformats.org/officeDocument/2006/relationships/image" Target="../media/image63.png"/><Relationship Id="rId11" Type="http://schemas.openxmlformats.org/officeDocument/2006/relationships/hyperlink" Target="https://bit.ly/41kE71Y" TargetMode="External"/><Relationship Id="rId10" Type="http://schemas.openxmlformats.org/officeDocument/2006/relationships/hyperlink" Target="https://ror.org/" TargetMode="External"/><Relationship Id="rId12" Type="http://schemas.openxmlformats.org/officeDocument/2006/relationships/hyperlink" Target="https://viaf.or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7.pn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7.png"/><Relationship Id="rId4" Type="http://schemas.openxmlformats.org/officeDocument/2006/relationships/image" Target="../media/image32.png"/><Relationship Id="rId9" Type="http://schemas.openxmlformats.org/officeDocument/2006/relationships/image" Target="../media/image60.png"/><Relationship Id="rId5" Type="http://schemas.openxmlformats.org/officeDocument/2006/relationships/image" Target="../media/image31.png"/><Relationship Id="rId6" Type="http://schemas.openxmlformats.org/officeDocument/2006/relationships/image" Target="../media/image35.png"/><Relationship Id="rId7" Type="http://schemas.openxmlformats.org/officeDocument/2006/relationships/image" Target="../media/image75.png"/><Relationship Id="rId8" Type="http://schemas.openxmlformats.org/officeDocument/2006/relationships/image" Target="../media/image7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2.png"/><Relationship Id="rId4" Type="http://schemas.openxmlformats.org/officeDocument/2006/relationships/image" Target="../media/image31.png"/><Relationship Id="rId5" Type="http://schemas.openxmlformats.org/officeDocument/2006/relationships/image" Target="../media/image35.png"/><Relationship Id="rId6" Type="http://schemas.openxmlformats.org/officeDocument/2006/relationships/image" Target="../media/image57.png"/><Relationship Id="rId7" Type="http://schemas.openxmlformats.org/officeDocument/2006/relationships/image" Target="../media/image69.png"/><Relationship Id="rId8" Type="http://schemas.openxmlformats.org/officeDocument/2006/relationships/image" Target="../media/image5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57.pn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57.pn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7.pn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3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57.pn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35.png"/><Relationship Id="rId7" Type="http://schemas.openxmlformats.org/officeDocument/2006/relationships/image" Target="../media/image6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57.png"/><Relationship Id="rId4" Type="http://schemas.openxmlformats.org/officeDocument/2006/relationships/image" Target="../media/image61.png"/><Relationship Id="rId5" Type="http://schemas.openxmlformats.org/officeDocument/2006/relationships/image" Target="../media/image32.png"/><Relationship Id="rId6" Type="http://schemas.openxmlformats.org/officeDocument/2006/relationships/image" Target="../media/image31.png"/><Relationship Id="rId7"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57.pn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57.pn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57.pn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57.pn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35.png"/><Relationship Id="rId7" Type="http://schemas.openxmlformats.org/officeDocument/2006/relationships/image" Target="../media/image6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57.pn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35.png"/><Relationship Id="rId7" Type="http://schemas.openxmlformats.org/officeDocument/2006/relationships/image" Target="../media/image6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57.pn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35.png"/><Relationship Id="rId7" Type="http://schemas.openxmlformats.org/officeDocument/2006/relationships/image" Target="../media/image6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67.png"/><Relationship Id="rId4" Type="http://schemas.openxmlformats.org/officeDocument/2006/relationships/image" Target="../media/image57.png"/><Relationship Id="rId5" Type="http://schemas.openxmlformats.org/officeDocument/2006/relationships/image" Target="../media/image32.png"/><Relationship Id="rId6" Type="http://schemas.openxmlformats.org/officeDocument/2006/relationships/image" Target="../media/image31.png"/><Relationship Id="rId7"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57.pn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35.png"/><Relationship Id="rId7" Type="http://schemas.openxmlformats.org/officeDocument/2006/relationships/image" Target="../media/image70.png"/><Relationship Id="rId8" Type="http://schemas.openxmlformats.org/officeDocument/2006/relationships/image" Target="../media/image7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51.png"/><Relationship Id="rId5" Type="http://schemas.openxmlformats.org/officeDocument/2006/relationships/image" Target="../media/image35.png"/><Relationship Id="rId6" Type="http://schemas.openxmlformats.org/officeDocument/2006/relationships/image" Target="../media/image57.png"/><Relationship Id="rId7" Type="http://schemas.openxmlformats.org/officeDocument/2006/relationships/hyperlink" Target="https://services.openaire.eu/uoa-user-management/register.jsp" TargetMode="External"/><Relationship Id="rId8" Type="http://schemas.openxmlformats.org/officeDocument/2006/relationships/image" Target="../media/image3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57.pn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57.pn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35.png"/><Relationship Id="rId7" Type="http://schemas.openxmlformats.org/officeDocument/2006/relationships/image" Target="../media/image7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57.pn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35.png"/><Relationship Id="rId7" Type="http://schemas.openxmlformats.org/officeDocument/2006/relationships/image" Target="../media/image73.png"/><Relationship Id="rId8" Type="http://schemas.openxmlformats.org/officeDocument/2006/relationships/image" Target="../media/image7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57.pn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57.pn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3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57.pn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3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57.pn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7.pn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7.png"/><Relationship Id="rId4" Type="http://schemas.openxmlformats.org/officeDocument/2006/relationships/image" Target="../media/image49.png"/><Relationship Id="rId5" Type="http://schemas.openxmlformats.org/officeDocument/2006/relationships/image" Target="../media/image32.png"/><Relationship Id="rId6" Type="http://schemas.openxmlformats.org/officeDocument/2006/relationships/image" Target="../media/image31.png"/><Relationship Id="rId7"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7.pn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7.png"/><Relationship Id="rId4" Type="http://schemas.openxmlformats.org/officeDocument/2006/relationships/image" Target="../media/image50.png"/><Relationship Id="rId9" Type="http://schemas.openxmlformats.org/officeDocument/2006/relationships/image" Target="../media/image32.png"/><Relationship Id="rId5" Type="http://schemas.openxmlformats.org/officeDocument/2006/relationships/image" Target="../media/image43.png"/><Relationship Id="rId6" Type="http://schemas.openxmlformats.org/officeDocument/2006/relationships/image" Target="../media/image39.png"/><Relationship Id="rId7" Type="http://schemas.openxmlformats.org/officeDocument/2006/relationships/image" Target="../media/image40.png"/><Relationship Id="rId8" Type="http://schemas.openxmlformats.org/officeDocument/2006/relationships/image" Target="../media/image38.png"/><Relationship Id="rId11" Type="http://schemas.openxmlformats.org/officeDocument/2006/relationships/image" Target="../media/image35.png"/><Relationship Id="rId10" Type="http://schemas.openxmlformats.org/officeDocument/2006/relationships/image" Target="../media/image31.png"/><Relationship Id="rId12" Type="http://schemas.openxmlformats.org/officeDocument/2006/relationships/image" Target="../media/image4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7.pn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35.png"/><Relationship Id="rId7"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p34"/>
          <p:cNvPicPr preferRelativeResize="0"/>
          <p:nvPr/>
        </p:nvPicPr>
        <p:blipFill>
          <a:blip r:embed="rId3">
            <a:alphaModFix amt="33000"/>
          </a:blip>
          <a:stretch>
            <a:fillRect/>
          </a:stretch>
        </p:blipFill>
        <p:spPr>
          <a:xfrm>
            <a:off x="0" y="0"/>
            <a:ext cx="12192000" cy="6858005"/>
          </a:xfrm>
          <a:prstGeom prst="rect">
            <a:avLst/>
          </a:prstGeom>
          <a:noFill/>
          <a:ln>
            <a:noFill/>
          </a:ln>
        </p:spPr>
      </p:pic>
      <p:pic>
        <p:nvPicPr>
          <p:cNvPr id="316" name="Google Shape;316;p34"/>
          <p:cNvPicPr preferRelativeResize="0"/>
          <p:nvPr/>
        </p:nvPicPr>
        <p:blipFill>
          <a:blip r:embed="rId4">
            <a:alphaModFix/>
          </a:blip>
          <a:stretch>
            <a:fillRect/>
          </a:stretch>
        </p:blipFill>
        <p:spPr>
          <a:xfrm>
            <a:off x="970000" y="752825"/>
            <a:ext cx="7264250" cy="1840025"/>
          </a:xfrm>
          <a:prstGeom prst="rect">
            <a:avLst/>
          </a:prstGeom>
          <a:noFill/>
          <a:ln>
            <a:noFill/>
          </a:ln>
        </p:spPr>
      </p:pic>
      <p:sp>
        <p:nvSpPr>
          <p:cNvPr id="317" name="Google Shape;317;p34"/>
          <p:cNvSpPr txBox="1"/>
          <p:nvPr/>
        </p:nvSpPr>
        <p:spPr>
          <a:xfrm>
            <a:off x="1854275" y="2786725"/>
            <a:ext cx="9739500" cy="112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6100">
                <a:solidFill>
                  <a:srgbClr val="434343"/>
                </a:solidFill>
                <a:latin typeface="Open Sans ExtraBold"/>
                <a:ea typeface="Open Sans ExtraBold"/>
                <a:cs typeface="Open Sans ExtraBold"/>
                <a:sym typeface="Open Sans ExtraBold"/>
              </a:rPr>
              <a:t>TRAINING </a:t>
            </a:r>
            <a:r>
              <a:rPr lang="en-GB" sz="6100">
                <a:solidFill>
                  <a:srgbClr val="E63A46"/>
                </a:solidFill>
                <a:highlight>
                  <a:srgbClr val="E63A46"/>
                </a:highlight>
                <a:latin typeface="Open Sans ExtraBold"/>
                <a:ea typeface="Open Sans ExtraBold"/>
                <a:cs typeface="Open Sans ExtraBold"/>
                <a:sym typeface="Open Sans ExtraBold"/>
              </a:rPr>
              <a:t>.</a:t>
            </a:r>
            <a:r>
              <a:rPr lang="en-GB" sz="6100">
                <a:solidFill>
                  <a:schemeClr val="lt1"/>
                </a:solidFill>
                <a:highlight>
                  <a:srgbClr val="E63A46"/>
                </a:highlight>
                <a:latin typeface="Open Sans ExtraBold"/>
                <a:ea typeface="Open Sans ExtraBold"/>
                <a:cs typeface="Open Sans ExtraBold"/>
                <a:sym typeface="Open Sans ExtraBold"/>
              </a:rPr>
              <a:t>SESSION</a:t>
            </a:r>
            <a:r>
              <a:rPr lang="en-GB" sz="6100">
                <a:solidFill>
                  <a:srgbClr val="E63A46"/>
                </a:solidFill>
                <a:highlight>
                  <a:srgbClr val="E63A46"/>
                </a:highlight>
                <a:latin typeface="Open Sans ExtraBold"/>
                <a:ea typeface="Open Sans ExtraBold"/>
                <a:cs typeface="Open Sans ExtraBold"/>
                <a:sym typeface="Open Sans ExtraBold"/>
              </a:rPr>
              <a:t>.</a:t>
            </a:r>
            <a:r>
              <a:rPr lang="en-GB" sz="6100">
                <a:solidFill>
                  <a:schemeClr val="lt1"/>
                </a:solidFill>
                <a:highlight>
                  <a:srgbClr val="E63A46"/>
                </a:highlight>
                <a:latin typeface="Open Sans ExtraBold"/>
                <a:ea typeface="Open Sans ExtraBold"/>
                <a:cs typeface="Open Sans ExtraBold"/>
                <a:sym typeface="Open Sans ExtraBold"/>
              </a:rPr>
              <a:t> </a:t>
            </a:r>
            <a:endParaRPr sz="2700">
              <a:solidFill>
                <a:schemeClr val="lt1"/>
              </a:solidFill>
              <a:highlight>
                <a:srgbClr val="E63A46"/>
              </a:highlight>
              <a:latin typeface="Open Sans ExtraBold"/>
              <a:ea typeface="Open Sans ExtraBold"/>
              <a:cs typeface="Open Sans ExtraBold"/>
              <a:sym typeface="Open Sans ExtraBold"/>
            </a:endParaRPr>
          </a:p>
        </p:txBody>
      </p:sp>
      <p:sp>
        <p:nvSpPr>
          <p:cNvPr id="318" name="Google Shape;318;p34"/>
          <p:cNvSpPr txBox="1"/>
          <p:nvPr/>
        </p:nvSpPr>
        <p:spPr>
          <a:xfrm>
            <a:off x="3013775" y="4919975"/>
            <a:ext cx="2792700" cy="1150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500">
                <a:solidFill>
                  <a:schemeClr val="lt1"/>
                </a:solidFill>
                <a:highlight>
                  <a:srgbClr val="E63A46"/>
                </a:highlight>
                <a:latin typeface="Open Sans"/>
                <a:ea typeface="Open Sans"/>
                <a:cs typeface="Open Sans"/>
                <a:sym typeface="Open Sans"/>
              </a:rPr>
              <a:t>IVANA KONČIĆ</a:t>
            </a:r>
            <a:endParaRPr b="1" sz="1500">
              <a:solidFill>
                <a:schemeClr val="lt1"/>
              </a:solidFill>
              <a:highlight>
                <a:srgbClr val="E63A46"/>
              </a:highlight>
              <a:latin typeface="Open Sans"/>
              <a:ea typeface="Open Sans"/>
              <a:cs typeface="Open Sans"/>
              <a:sym typeface="Open Sans"/>
            </a:endParaRPr>
          </a:p>
          <a:p>
            <a:pPr indent="0" lvl="0" marL="0" rtl="0" algn="l">
              <a:lnSpc>
                <a:spcPct val="115000"/>
              </a:lnSpc>
              <a:spcBef>
                <a:spcPts val="0"/>
              </a:spcBef>
              <a:spcAft>
                <a:spcPts val="0"/>
              </a:spcAft>
              <a:buNone/>
            </a:pPr>
            <a:r>
              <a:rPr b="1" lang="en-GB" sz="1500">
                <a:solidFill>
                  <a:srgbClr val="434343"/>
                </a:solidFill>
                <a:latin typeface="Open Sans"/>
                <a:ea typeface="Open Sans"/>
                <a:cs typeface="Open Sans"/>
                <a:sym typeface="Open Sans"/>
              </a:rPr>
              <a:t>Ruđer Bošković Institute</a:t>
            </a:r>
            <a:br>
              <a:rPr b="1" lang="en-GB" sz="1500">
                <a:solidFill>
                  <a:srgbClr val="434343"/>
                </a:solidFill>
                <a:latin typeface="Open Sans"/>
                <a:ea typeface="Open Sans"/>
                <a:cs typeface="Open Sans"/>
                <a:sym typeface="Open Sans"/>
              </a:rPr>
            </a:br>
            <a:r>
              <a:rPr b="1" lang="en-GB" sz="1500">
                <a:solidFill>
                  <a:srgbClr val="434343"/>
                </a:solidFill>
                <a:latin typeface="Open Sans"/>
                <a:ea typeface="Open Sans"/>
                <a:cs typeface="Open Sans"/>
                <a:sym typeface="Open Sans"/>
              </a:rPr>
              <a:t>Croatia</a:t>
            </a:r>
            <a:br>
              <a:rPr b="1" lang="en-GB" sz="1500">
                <a:solidFill>
                  <a:srgbClr val="434343"/>
                </a:solidFill>
                <a:latin typeface="Open Sans"/>
                <a:ea typeface="Open Sans"/>
                <a:cs typeface="Open Sans"/>
                <a:sym typeface="Open Sans"/>
              </a:rPr>
            </a:br>
            <a:r>
              <a:rPr b="1" lang="en-GB" sz="1100">
                <a:solidFill>
                  <a:srgbClr val="E63A46"/>
                </a:solidFill>
                <a:latin typeface="Open Sans"/>
                <a:ea typeface="Open Sans"/>
                <a:cs typeface="Open Sans"/>
                <a:sym typeface="Open Sans"/>
              </a:rPr>
              <a:t>ikoncic@irb.hr</a:t>
            </a:r>
            <a:endParaRPr b="1" sz="1100">
              <a:solidFill>
                <a:srgbClr val="E63A46"/>
              </a:solidFill>
              <a:latin typeface="Open Sans"/>
              <a:ea typeface="Open Sans"/>
              <a:cs typeface="Open Sans"/>
              <a:sym typeface="Open Sans"/>
            </a:endParaRPr>
          </a:p>
        </p:txBody>
      </p:sp>
      <p:sp>
        <p:nvSpPr>
          <p:cNvPr id="319" name="Google Shape;319;p34"/>
          <p:cNvSpPr txBox="1"/>
          <p:nvPr/>
        </p:nvSpPr>
        <p:spPr>
          <a:xfrm>
            <a:off x="5910950" y="4919975"/>
            <a:ext cx="2563800" cy="1150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500">
                <a:solidFill>
                  <a:schemeClr val="lt1"/>
                </a:solidFill>
                <a:highlight>
                  <a:srgbClr val="E63A46"/>
                </a:highlight>
                <a:latin typeface="Open Sans"/>
                <a:ea typeface="Open Sans"/>
                <a:cs typeface="Open Sans"/>
                <a:sym typeface="Open Sans"/>
              </a:rPr>
              <a:t>BOJAN MACAN</a:t>
            </a:r>
            <a:endParaRPr b="1" sz="1500">
              <a:solidFill>
                <a:schemeClr val="lt1"/>
              </a:solidFill>
              <a:highlight>
                <a:srgbClr val="E63A46"/>
              </a:highlight>
              <a:latin typeface="Open Sans"/>
              <a:ea typeface="Open Sans"/>
              <a:cs typeface="Open Sans"/>
              <a:sym typeface="Open Sans"/>
            </a:endParaRPr>
          </a:p>
          <a:p>
            <a:pPr indent="0" lvl="0" marL="0" rtl="0" algn="l">
              <a:lnSpc>
                <a:spcPct val="115000"/>
              </a:lnSpc>
              <a:spcBef>
                <a:spcPts val="0"/>
              </a:spcBef>
              <a:spcAft>
                <a:spcPts val="0"/>
              </a:spcAft>
              <a:buNone/>
            </a:pPr>
            <a:r>
              <a:rPr b="1" lang="en-GB" sz="1500">
                <a:solidFill>
                  <a:srgbClr val="434343"/>
                </a:solidFill>
                <a:latin typeface="Open Sans"/>
                <a:ea typeface="Open Sans"/>
                <a:cs typeface="Open Sans"/>
                <a:sym typeface="Open Sans"/>
              </a:rPr>
              <a:t>Ruđer Bošković Institute</a:t>
            </a:r>
            <a:br>
              <a:rPr b="1" lang="en-GB" sz="1500">
                <a:solidFill>
                  <a:srgbClr val="434343"/>
                </a:solidFill>
                <a:latin typeface="Open Sans"/>
                <a:ea typeface="Open Sans"/>
                <a:cs typeface="Open Sans"/>
                <a:sym typeface="Open Sans"/>
              </a:rPr>
            </a:br>
            <a:r>
              <a:rPr b="1" lang="en-GB" sz="1500">
                <a:solidFill>
                  <a:srgbClr val="434343"/>
                </a:solidFill>
                <a:latin typeface="Open Sans"/>
                <a:ea typeface="Open Sans"/>
                <a:cs typeface="Open Sans"/>
                <a:sym typeface="Open Sans"/>
              </a:rPr>
              <a:t>Croatia</a:t>
            </a:r>
            <a:endParaRPr b="1" sz="1500">
              <a:solidFill>
                <a:srgbClr val="434343"/>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sz="1100">
                <a:solidFill>
                  <a:srgbClr val="E63A46"/>
                </a:solidFill>
                <a:latin typeface="Open Sans"/>
                <a:ea typeface="Open Sans"/>
                <a:cs typeface="Open Sans"/>
                <a:sym typeface="Open Sans"/>
              </a:rPr>
              <a:t>bmacan@irb.hr</a:t>
            </a:r>
            <a:endParaRPr b="1" sz="1500">
              <a:solidFill>
                <a:srgbClr val="434343"/>
              </a:solidFill>
              <a:latin typeface="Open Sans"/>
              <a:ea typeface="Open Sans"/>
              <a:cs typeface="Open Sans"/>
              <a:sym typeface="Open Sans"/>
            </a:endParaRPr>
          </a:p>
        </p:txBody>
      </p:sp>
      <p:pic>
        <p:nvPicPr>
          <p:cNvPr id="320" name="Google Shape;320;p34"/>
          <p:cNvPicPr preferRelativeResize="0"/>
          <p:nvPr/>
        </p:nvPicPr>
        <p:blipFill>
          <a:blip r:embed="rId5">
            <a:alphaModFix/>
          </a:blip>
          <a:stretch>
            <a:fillRect/>
          </a:stretch>
        </p:blipFill>
        <p:spPr>
          <a:xfrm>
            <a:off x="322125" y="6250266"/>
            <a:ext cx="1167365" cy="416669"/>
          </a:xfrm>
          <a:prstGeom prst="rect">
            <a:avLst/>
          </a:prstGeom>
          <a:noFill/>
          <a:ln>
            <a:noFill/>
          </a:ln>
        </p:spPr>
      </p:pic>
      <p:pic>
        <p:nvPicPr>
          <p:cNvPr id="321" name="Google Shape;321;p34"/>
          <p:cNvPicPr preferRelativeResize="0"/>
          <p:nvPr/>
        </p:nvPicPr>
        <p:blipFill>
          <a:blip r:embed="rId6">
            <a:alphaModFix/>
          </a:blip>
          <a:stretch>
            <a:fillRect/>
          </a:stretch>
        </p:blipFill>
        <p:spPr>
          <a:xfrm>
            <a:off x="1640584" y="6320351"/>
            <a:ext cx="414744" cy="276499"/>
          </a:xfrm>
          <a:prstGeom prst="rect">
            <a:avLst/>
          </a:prstGeom>
          <a:noFill/>
          <a:ln>
            <a:noFill/>
          </a:ln>
        </p:spPr>
      </p:pic>
      <p:sp>
        <p:nvSpPr>
          <p:cNvPr id="322" name="Google Shape;322;p34"/>
          <p:cNvSpPr txBox="1"/>
          <p:nvPr/>
        </p:nvSpPr>
        <p:spPr>
          <a:xfrm>
            <a:off x="8708400" y="4919975"/>
            <a:ext cx="2563800" cy="1150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500">
                <a:solidFill>
                  <a:schemeClr val="lt1"/>
                </a:solidFill>
                <a:highlight>
                  <a:srgbClr val="E63A46"/>
                </a:highlight>
                <a:latin typeface="Open Sans"/>
                <a:ea typeface="Open Sans"/>
                <a:cs typeface="Open Sans"/>
                <a:sym typeface="Open Sans"/>
              </a:rPr>
              <a:t>MARTINA ŽUGAJ</a:t>
            </a:r>
            <a:endParaRPr b="1" sz="1500">
              <a:solidFill>
                <a:schemeClr val="lt1"/>
              </a:solidFill>
              <a:highlight>
                <a:srgbClr val="E63A46"/>
              </a:highlight>
              <a:latin typeface="Open Sans"/>
              <a:ea typeface="Open Sans"/>
              <a:cs typeface="Open Sans"/>
              <a:sym typeface="Open Sans"/>
            </a:endParaRPr>
          </a:p>
          <a:p>
            <a:pPr indent="0" lvl="0" marL="0" rtl="0" algn="l">
              <a:lnSpc>
                <a:spcPct val="115000"/>
              </a:lnSpc>
              <a:spcBef>
                <a:spcPts val="0"/>
              </a:spcBef>
              <a:spcAft>
                <a:spcPts val="0"/>
              </a:spcAft>
              <a:buNone/>
            </a:pPr>
            <a:r>
              <a:rPr b="1" lang="en-GB" sz="1500">
                <a:solidFill>
                  <a:srgbClr val="434343"/>
                </a:solidFill>
                <a:latin typeface="Open Sans"/>
                <a:ea typeface="Open Sans"/>
                <a:cs typeface="Open Sans"/>
                <a:sym typeface="Open Sans"/>
              </a:rPr>
              <a:t>Ruđer Bošković Institute</a:t>
            </a:r>
            <a:br>
              <a:rPr b="1" lang="en-GB" sz="1500">
                <a:solidFill>
                  <a:srgbClr val="434343"/>
                </a:solidFill>
                <a:latin typeface="Open Sans"/>
                <a:ea typeface="Open Sans"/>
                <a:cs typeface="Open Sans"/>
                <a:sym typeface="Open Sans"/>
              </a:rPr>
            </a:br>
            <a:r>
              <a:rPr b="1" lang="en-GB" sz="1500">
                <a:solidFill>
                  <a:srgbClr val="434343"/>
                </a:solidFill>
                <a:latin typeface="Open Sans"/>
                <a:ea typeface="Open Sans"/>
                <a:cs typeface="Open Sans"/>
                <a:sym typeface="Open Sans"/>
              </a:rPr>
              <a:t>Croatia</a:t>
            </a:r>
            <a:endParaRPr b="1" sz="1500">
              <a:solidFill>
                <a:srgbClr val="434343"/>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sz="1100">
                <a:solidFill>
                  <a:srgbClr val="E63A46"/>
                </a:solidFill>
                <a:latin typeface="Open Sans"/>
                <a:ea typeface="Open Sans"/>
                <a:cs typeface="Open Sans"/>
                <a:sym typeface="Open Sans"/>
              </a:rPr>
              <a:t>mzugaj@irb.hr</a:t>
            </a:r>
            <a:endParaRPr b="1" sz="1500">
              <a:solidFill>
                <a:srgbClr val="434343"/>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pic>
        <p:nvPicPr>
          <p:cNvPr id="483" name="Google Shape;483;p43"/>
          <p:cNvPicPr preferRelativeResize="0"/>
          <p:nvPr/>
        </p:nvPicPr>
        <p:blipFill>
          <a:blip r:embed="rId3">
            <a:alphaModFix/>
          </a:blip>
          <a:stretch>
            <a:fillRect/>
          </a:stretch>
        </p:blipFill>
        <p:spPr>
          <a:xfrm>
            <a:off x="112475" y="219700"/>
            <a:ext cx="11887203" cy="5792520"/>
          </a:xfrm>
          <a:prstGeom prst="rect">
            <a:avLst/>
          </a:prstGeom>
          <a:noFill/>
          <a:ln>
            <a:noFill/>
          </a:ln>
        </p:spPr>
      </p:pic>
      <p:pic>
        <p:nvPicPr>
          <p:cNvPr id="484" name="Google Shape;484;p43"/>
          <p:cNvPicPr preferRelativeResize="0"/>
          <p:nvPr/>
        </p:nvPicPr>
        <p:blipFill>
          <a:blip r:embed="rId4">
            <a:alphaModFix/>
          </a:blip>
          <a:stretch>
            <a:fillRect/>
          </a:stretch>
        </p:blipFill>
        <p:spPr>
          <a:xfrm>
            <a:off x="10056862" y="6232750"/>
            <a:ext cx="1783287" cy="451700"/>
          </a:xfrm>
          <a:prstGeom prst="rect">
            <a:avLst/>
          </a:prstGeom>
          <a:noFill/>
          <a:ln>
            <a:noFill/>
          </a:ln>
        </p:spPr>
      </p:pic>
      <p:pic>
        <p:nvPicPr>
          <p:cNvPr id="485" name="Google Shape;485;p43"/>
          <p:cNvPicPr preferRelativeResize="0"/>
          <p:nvPr/>
        </p:nvPicPr>
        <p:blipFill>
          <a:blip r:embed="rId5">
            <a:alphaModFix/>
          </a:blip>
          <a:stretch>
            <a:fillRect/>
          </a:stretch>
        </p:blipFill>
        <p:spPr>
          <a:xfrm>
            <a:off x="322125" y="6250266"/>
            <a:ext cx="1167365" cy="416669"/>
          </a:xfrm>
          <a:prstGeom prst="rect">
            <a:avLst/>
          </a:prstGeom>
          <a:noFill/>
          <a:ln>
            <a:noFill/>
          </a:ln>
        </p:spPr>
      </p:pic>
      <p:pic>
        <p:nvPicPr>
          <p:cNvPr id="486" name="Google Shape;486;p43"/>
          <p:cNvPicPr preferRelativeResize="0"/>
          <p:nvPr/>
        </p:nvPicPr>
        <p:blipFill>
          <a:blip r:embed="rId6">
            <a:alphaModFix/>
          </a:blip>
          <a:stretch>
            <a:fillRect/>
          </a:stretch>
        </p:blipFill>
        <p:spPr>
          <a:xfrm>
            <a:off x="1640584" y="6320351"/>
            <a:ext cx="414744" cy="276499"/>
          </a:xfrm>
          <a:prstGeom prst="rect">
            <a:avLst/>
          </a:prstGeom>
          <a:noFill/>
          <a:ln>
            <a:noFill/>
          </a:ln>
        </p:spPr>
      </p:pic>
      <p:sp>
        <p:nvSpPr>
          <p:cNvPr id="487" name="Google Shape;487;p43"/>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pic>
        <p:nvPicPr>
          <p:cNvPr id="493" name="Google Shape;493;p44"/>
          <p:cNvPicPr preferRelativeResize="0"/>
          <p:nvPr/>
        </p:nvPicPr>
        <p:blipFill rotWithShape="1">
          <a:blip r:embed="rId3">
            <a:alphaModFix amt="33000"/>
          </a:blip>
          <a:srcRect b="0" l="22350" r="57831" t="0"/>
          <a:stretch/>
        </p:blipFill>
        <p:spPr>
          <a:xfrm>
            <a:off x="0" y="0"/>
            <a:ext cx="2416248" cy="6858000"/>
          </a:xfrm>
          <a:prstGeom prst="rect">
            <a:avLst/>
          </a:prstGeom>
          <a:noFill/>
          <a:ln>
            <a:noFill/>
          </a:ln>
        </p:spPr>
      </p:pic>
      <p:pic>
        <p:nvPicPr>
          <p:cNvPr id="494" name="Google Shape;494;p44"/>
          <p:cNvPicPr preferRelativeResize="0"/>
          <p:nvPr/>
        </p:nvPicPr>
        <p:blipFill>
          <a:blip r:embed="rId4">
            <a:alphaModFix/>
          </a:blip>
          <a:stretch>
            <a:fillRect/>
          </a:stretch>
        </p:blipFill>
        <p:spPr>
          <a:xfrm>
            <a:off x="10056862" y="6232750"/>
            <a:ext cx="1783287" cy="451700"/>
          </a:xfrm>
          <a:prstGeom prst="rect">
            <a:avLst/>
          </a:prstGeom>
          <a:noFill/>
          <a:ln>
            <a:noFill/>
          </a:ln>
        </p:spPr>
      </p:pic>
      <p:pic>
        <p:nvPicPr>
          <p:cNvPr id="495" name="Google Shape;495;p44"/>
          <p:cNvPicPr preferRelativeResize="0"/>
          <p:nvPr/>
        </p:nvPicPr>
        <p:blipFill>
          <a:blip r:embed="rId5">
            <a:alphaModFix/>
          </a:blip>
          <a:stretch>
            <a:fillRect/>
          </a:stretch>
        </p:blipFill>
        <p:spPr>
          <a:xfrm>
            <a:off x="322125" y="6250266"/>
            <a:ext cx="1167365" cy="416669"/>
          </a:xfrm>
          <a:prstGeom prst="rect">
            <a:avLst/>
          </a:prstGeom>
          <a:noFill/>
          <a:ln>
            <a:noFill/>
          </a:ln>
        </p:spPr>
      </p:pic>
      <p:pic>
        <p:nvPicPr>
          <p:cNvPr id="496" name="Google Shape;496;p44"/>
          <p:cNvPicPr preferRelativeResize="0"/>
          <p:nvPr/>
        </p:nvPicPr>
        <p:blipFill>
          <a:blip r:embed="rId6">
            <a:alphaModFix/>
          </a:blip>
          <a:stretch>
            <a:fillRect/>
          </a:stretch>
        </p:blipFill>
        <p:spPr>
          <a:xfrm>
            <a:off x="1640584" y="6320351"/>
            <a:ext cx="414744" cy="276499"/>
          </a:xfrm>
          <a:prstGeom prst="rect">
            <a:avLst/>
          </a:prstGeom>
          <a:noFill/>
          <a:ln>
            <a:noFill/>
          </a:ln>
        </p:spPr>
      </p:pic>
      <p:pic>
        <p:nvPicPr>
          <p:cNvPr id="497" name="Google Shape;497;p44"/>
          <p:cNvPicPr preferRelativeResize="0"/>
          <p:nvPr/>
        </p:nvPicPr>
        <p:blipFill rotWithShape="1">
          <a:blip r:embed="rId7">
            <a:alphaModFix/>
          </a:blip>
          <a:srcRect b="0" l="0" r="9214" t="0"/>
          <a:stretch/>
        </p:blipFill>
        <p:spPr>
          <a:xfrm>
            <a:off x="884250" y="721438"/>
            <a:ext cx="3608026" cy="5415124"/>
          </a:xfrm>
          <a:prstGeom prst="rect">
            <a:avLst/>
          </a:prstGeom>
          <a:noFill/>
          <a:ln>
            <a:noFill/>
          </a:ln>
        </p:spPr>
      </p:pic>
      <p:pic>
        <p:nvPicPr>
          <p:cNvPr id="498" name="Google Shape;498;p44"/>
          <p:cNvPicPr preferRelativeResize="0"/>
          <p:nvPr/>
        </p:nvPicPr>
        <p:blipFill rotWithShape="1">
          <a:blip r:embed="rId8">
            <a:alphaModFix/>
          </a:blip>
          <a:srcRect b="9353" l="53152" r="0" t="50294"/>
          <a:stretch/>
        </p:blipFill>
        <p:spPr>
          <a:xfrm>
            <a:off x="5908537" y="3768138"/>
            <a:ext cx="4654623" cy="2255175"/>
          </a:xfrm>
          <a:prstGeom prst="rect">
            <a:avLst/>
          </a:prstGeom>
          <a:noFill/>
          <a:ln>
            <a:noFill/>
          </a:ln>
        </p:spPr>
      </p:pic>
      <p:pic>
        <p:nvPicPr>
          <p:cNvPr id="499" name="Google Shape;499;p44"/>
          <p:cNvPicPr preferRelativeResize="0"/>
          <p:nvPr/>
        </p:nvPicPr>
        <p:blipFill rotWithShape="1">
          <a:blip r:embed="rId8">
            <a:alphaModFix/>
          </a:blip>
          <a:srcRect b="55253" l="65269" r="15838" t="13391"/>
          <a:stretch/>
        </p:blipFill>
        <p:spPr>
          <a:xfrm>
            <a:off x="7106150" y="2253938"/>
            <a:ext cx="1877002" cy="1752324"/>
          </a:xfrm>
          <a:prstGeom prst="rect">
            <a:avLst/>
          </a:prstGeom>
          <a:noFill/>
          <a:ln>
            <a:noFill/>
          </a:ln>
        </p:spPr>
      </p:pic>
      <p:sp>
        <p:nvSpPr>
          <p:cNvPr id="500" name="Google Shape;500;p44"/>
          <p:cNvSpPr txBox="1"/>
          <p:nvPr/>
        </p:nvSpPr>
        <p:spPr>
          <a:xfrm>
            <a:off x="5139550" y="653650"/>
            <a:ext cx="56469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4000">
                <a:solidFill>
                  <a:srgbClr val="434343"/>
                </a:solidFill>
                <a:latin typeface="Open Sans ExtraBold"/>
                <a:ea typeface="Open Sans ExtraBold"/>
                <a:cs typeface="Open Sans ExtraBold"/>
                <a:sym typeface="Open Sans ExtraBold"/>
              </a:rPr>
              <a:t>Problem statement</a:t>
            </a:r>
            <a:endParaRPr sz="4000">
              <a:solidFill>
                <a:srgbClr val="434343"/>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GB" sz="4000">
                <a:solidFill>
                  <a:srgbClr val="E63A46"/>
                </a:solidFill>
                <a:highlight>
                  <a:srgbClr val="E63A46"/>
                </a:highlight>
                <a:latin typeface="Open Sans ExtraBold"/>
                <a:ea typeface="Open Sans ExtraBold"/>
                <a:cs typeface="Open Sans ExtraBold"/>
                <a:sym typeface="Open Sans ExtraBold"/>
              </a:rPr>
              <a:t>.</a:t>
            </a:r>
            <a:r>
              <a:rPr lang="en-GB" sz="4000">
                <a:solidFill>
                  <a:schemeClr val="lt1"/>
                </a:solidFill>
                <a:highlight>
                  <a:srgbClr val="E63A46"/>
                </a:highlight>
                <a:latin typeface="Open Sans ExtraBold"/>
                <a:ea typeface="Open Sans ExtraBold"/>
                <a:cs typeface="Open Sans ExtraBold"/>
                <a:sym typeface="Open Sans ExtraBold"/>
              </a:rPr>
              <a:t>disambiguation</a:t>
            </a:r>
            <a:r>
              <a:rPr lang="en-GB" sz="4000">
                <a:solidFill>
                  <a:srgbClr val="E63A46"/>
                </a:solidFill>
                <a:highlight>
                  <a:srgbClr val="E63A46"/>
                </a:highlight>
                <a:latin typeface="Open Sans ExtraBold"/>
                <a:ea typeface="Open Sans ExtraBold"/>
                <a:cs typeface="Open Sans ExtraBold"/>
                <a:sym typeface="Open Sans ExtraBold"/>
              </a:rPr>
              <a:t>.</a:t>
            </a:r>
            <a:endParaRPr sz="600">
              <a:solidFill>
                <a:srgbClr val="E63A46"/>
              </a:solidFill>
              <a:highlight>
                <a:srgbClr val="E63A46"/>
              </a:highlight>
              <a:latin typeface="Open Sans ExtraBold"/>
              <a:ea typeface="Open Sans ExtraBold"/>
              <a:cs typeface="Open Sans ExtraBold"/>
              <a:sym typeface="Open Sans ExtraBold"/>
            </a:endParaRPr>
          </a:p>
        </p:txBody>
      </p:sp>
      <p:sp>
        <p:nvSpPr>
          <p:cNvPr id="501" name="Google Shape;501;p44"/>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pic>
        <p:nvPicPr>
          <p:cNvPr id="507" name="Google Shape;507;p45"/>
          <p:cNvPicPr preferRelativeResize="0"/>
          <p:nvPr/>
        </p:nvPicPr>
        <p:blipFill rotWithShape="1">
          <a:blip r:embed="rId3">
            <a:alphaModFix amt="33000"/>
          </a:blip>
          <a:srcRect b="0" l="22350" r="57831" t="0"/>
          <a:stretch/>
        </p:blipFill>
        <p:spPr>
          <a:xfrm>
            <a:off x="0" y="0"/>
            <a:ext cx="2416248" cy="6858000"/>
          </a:xfrm>
          <a:prstGeom prst="rect">
            <a:avLst/>
          </a:prstGeom>
          <a:noFill/>
          <a:ln>
            <a:noFill/>
          </a:ln>
        </p:spPr>
      </p:pic>
      <p:graphicFrame>
        <p:nvGraphicFramePr>
          <p:cNvPr id="508" name="Google Shape;508;p45"/>
          <p:cNvGraphicFramePr/>
          <p:nvPr/>
        </p:nvGraphicFramePr>
        <p:xfrm>
          <a:off x="5293625" y="2376075"/>
          <a:ext cx="3000000" cy="3000000"/>
        </p:xfrm>
        <a:graphic>
          <a:graphicData uri="http://schemas.openxmlformats.org/drawingml/2006/table">
            <a:tbl>
              <a:tblPr>
                <a:noFill/>
                <a:tableStyleId>{AAEF884F-4315-43E4-B6B9-B52862BE8D91}</a:tableStyleId>
              </a:tblPr>
              <a:tblGrid>
                <a:gridCol w="2126725"/>
                <a:gridCol w="1077925"/>
                <a:gridCol w="1077925"/>
              </a:tblGrid>
              <a:tr h="471425">
                <a:tc gridSpan="3">
                  <a:txBody>
                    <a:bodyPr/>
                    <a:lstStyle/>
                    <a:p>
                      <a:pPr indent="0" lvl="0" marL="0" rtl="0" algn="ctr">
                        <a:lnSpc>
                          <a:spcPct val="115000"/>
                        </a:lnSpc>
                        <a:spcBef>
                          <a:spcPts val="0"/>
                        </a:spcBef>
                        <a:spcAft>
                          <a:spcPts val="0"/>
                        </a:spcAft>
                        <a:buNone/>
                      </a:pPr>
                      <a:r>
                        <a:rPr lang="en-GB" sz="1300">
                          <a:latin typeface="Open Sans SemiBold"/>
                          <a:ea typeface="Open Sans SemiBold"/>
                          <a:cs typeface="Open Sans SemiBold"/>
                          <a:sym typeface="Open Sans SemiBold"/>
                        </a:rPr>
                        <a:t>organization field completeness</a:t>
                      </a:r>
                      <a:endParaRPr sz="1300">
                        <a:latin typeface="Open Sans SemiBold"/>
                        <a:ea typeface="Open Sans SemiBold"/>
                        <a:cs typeface="Open Sans SemiBold"/>
                        <a:sym typeface="Open Sans SemiBold"/>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8C8CB"/>
                    </a:solidFill>
                  </a:tcPr>
                </a:tc>
                <a:tc hMerge="1"/>
                <a:tc hMerge="1"/>
              </a:tr>
              <a:tr h="427775">
                <a:tc>
                  <a:txBody>
                    <a:bodyPr/>
                    <a:lstStyle/>
                    <a:p>
                      <a:pPr indent="0" lvl="0" marL="0" rtl="0" algn="ctr">
                        <a:lnSpc>
                          <a:spcPct val="115000"/>
                        </a:lnSpc>
                        <a:spcBef>
                          <a:spcPts val="0"/>
                        </a:spcBef>
                        <a:spcAft>
                          <a:spcPts val="0"/>
                        </a:spcAft>
                        <a:buNone/>
                      </a:pPr>
                      <a:r>
                        <a:rPr lang="en-GB" sz="1100">
                          <a:latin typeface="Open Sans SemiBold"/>
                          <a:ea typeface="Open Sans SemiBold"/>
                          <a:cs typeface="Open Sans SemiBold"/>
                          <a:sym typeface="Open Sans SemiBold"/>
                        </a:rPr>
                        <a:t>field</a:t>
                      </a:r>
                      <a:endParaRPr sz="1100">
                        <a:latin typeface="Open Sans SemiBold"/>
                        <a:ea typeface="Open Sans SemiBold"/>
                        <a:cs typeface="Open Sans SemiBold"/>
                        <a:sym typeface="Open Sans SemiBold"/>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9BA1"/>
                    </a:solidFill>
                  </a:tcPr>
                </a:tc>
                <a:tc>
                  <a:txBody>
                    <a:bodyPr/>
                    <a:lstStyle/>
                    <a:p>
                      <a:pPr indent="0" lvl="0" marL="0" rtl="0" algn="ctr">
                        <a:lnSpc>
                          <a:spcPct val="115000"/>
                        </a:lnSpc>
                        <a:spcBef>
                          <a:spcPts val="0"/>
                        </a:spcBef>
                        <a:spcAft>
                          <a:spcPts val="0"/>
                        </a:spcAft>
                        <a:buNone/>
                      </a:pPr>
                      <a:r>
                        <a:rPr lang="en-GB" sz="1100">
                          <a:latin typeface="Open Sans SemiBold"/>
                          <a:ea typeface="Open Sans SemiBold"/>
                          <a:cs typeface="Open Sans SemiBold"/>
                          <a:sym typeface="Open Sans SemiBold"/>
                        </a:rPr>
                        <a:t>missing</a:t>
                      </a:r>
                      <a:endParaRPr sz="1100">
                        <a:latin typeface="Open Sans SemiBold"/>
                        <a:ea typeface="Open Sans SemiBold"/>
                        <a:cs typeface="Open Sans SemiBold"/>
                        <a:sym typeface="Open Sans SemiBold"/>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9BA1"/>
                    </a:solidFill>
                  </a:tcPr>
                </a:tc>
                <a:tc>
                  <a:txBody>
                    <a:bodyPr/>
                    <a:lstStyle/>
                    <a:p>
                      <a:pPr indent="0" lvl="0" marL="0" rtl="0" algn="ctr">
                        <a:lnSpc>
                          <a:spcPct val="115000"/>
                        </a:lnSpc>
                        <a:spcBef>
                          <a:spcPts val="0"/>
                        </a:spcBef>
                        <a:spcAft>
                          <a:spcPts val="0"/>
                        </a:spcAft>
                        <a:buNone/>
                      </a:pPr>
                      <a:r>
                        <a:rPr lang="en-GB" sz="1100">
                          <a:latin typeface="Open Sans SemiBold"/>
                          <a:ea typeface="Open Sans SemiBold"/>
                          <a:cs typeface="Open Sans SemiBold"/>
                          <a:sym typeface="Open Sans SemiBold"/>
                        </a:rPr>
                        <a:t>% missing</a:t>
                      </a:r>
                      <a:endParaRPr sz="1100">
                        <a:latin typeface="Open Sans SemiBold"/>
                        <a:ea typeface="Open Sans SemiBold"/>
                        <a:cs typeface="Open Sans SemiBold"/>
                        <a:sym typeface="Open Sans SemiBold"/>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9BA1"/>
                    </a:solidFill>
                  </a:tcPr>
                </a:tc>
              </a:tr>
              <a:tr h="427775">
                <a:tc>
                  <a:txBody>
                    <a:bodyPr/>
                    <a:lstStyle/>
                    <a:p>
                      <a:pPr indent="0" lvl="0" marL="0" rtl="0" algn="ctr">
                        <a:lnSpc>
                          <a:spcPct val="115000"/>
                        </a:lnSpc>
                        <a:spcBef>
                          <a:spcPts val="0"/>
                        </a:spcBef>
                        <a:spcAft>
                          <a:spcPts val="0"/>
                        </a:spcAft>
                        <a:buNone/>
                      </a:pPr>
                      <a:r>
                        <a:rPr lang="en-GB" sz="1100">
                          <a:latin typeface="Open Sans SemiBold"/>
                          <a:ea typeface="Open Sans SemiBold"/>
                          <a:cs typeface="Open Sans SemiBold"/>
                          <a:sym typeface="Open Sans SemiBold"/>
                        </a:rPr>
                        <a:t>legalname</a:t>
                      </a:r>
                      <a:endParaRPr sz="1100">
                        <a:latin typeface="Open Sans SemiBold"/>
                        <a:ea typeface="Open Sans SemiBold"/>
                        <a:cs typeface="Open Sans SemiBold"/>
                        <a:sym typeface="Open Sans SemiBold"/>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100">
                          <a:latin typeface="Open Sans SemiBold"/>
                          <a:ea typeface="Open Sans SemiBold"/>
                          <a:cs typeface="Open Sans SemiBold"/>
                          <a:sym typeface="Open Sans SemiBold"/>
                        </a:rPr>
                        <a:t>254</a:t>
                      </a:r>
                      <a:endParaRPr sz="1100">
                        <a:latin typeface="Open Sans SemiBold"/>
                        <a:ea typeface="Open Sans SemiBold"/>
                        <a:cs typeface="Open Sans SemiBold"/>
                        <a:sym typeface="Open Sans SemiBold"/>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100">
                          <a:latin typeface="Open Sans SemiBold"/>
                          <a:ea typeface="Open Sans SemiBold"/>
                          <a:cs typeface="Open Sans SemiBold"/>
                          <a:sym typeface="Open Sans SemiBold"/>
                        </a:rPr>
                        <a:t>0.1%</a:t>
                      </a:r>
                      <a:endParaRPr sz="1100">
                        <a:latin typeface="Open Sans SemiBold"/>
                        <a:ea typeface="Open Sans SemiBold"/>
                        <a:cs typeface="Open Sans SemiBold"/>
                        <a:sym typeface="Open Sans SemiBold"/>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7775">
                <a:tc>
                  <a:txBody>
                    <a:bodyPr/>
                    <a:lstStyle/>
                    <a:p>
                      <a:pPr indent="0" lvl="0" marL="0" rtl="0" algn="ctr">
                        <a:lnSpc>
                          <a:spcPct val="115000"/>
                        </a:lnSpc>
                        <a:spcBef>
                          <a:spcPts val="0"/>
                        </a:spcBef>
                        <a:spcAft>
                          <a:spcPts val="0"/>
                        </a:spcAft>
                        <a:buNone/>
                      </a:pPr>
                      <a:r>
                        <a:rPr lang="en-GB" sz="1100">
                          <a:latin typeface="Open Sans SemiBold"/>
                          <a:ea typeface="Open Sans SemiBold"/>
                          <a:cs typeface="Open Sans SemiBold"/>
                          <a:sym typeface="Open Sans SemiBold"/>
                        </a:rPr>
                        <a:t>legalshortname</a:t>
                      </a:r>
                      <a:endParaRPr sz="1100">
                        <a:latin typeface="Open Sans SemiBold"/>
                        <a:ea typeface="Open Sans SemiBold"/>
                        <a:cs typeface="Open Sans SemiBold"/>
                        <a:sym typeface="Open Sans SemiBold"/>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100">
                          <a:latin typeface="Open Sans SemiBold"/>
                          <a:ea typeface="Open Sans SemiBold"/>
                          <a:cs typeface="Open Sans SemiBold"/>
                          <a:sym typeface="Open Sans SemiBold"/>
                        </a:rPr>
                        <a:t>156,923</a:t>
                      </a:r>
                      <a:endParaRPr sz="1100">
                        <a:latin typeface="Open Sans SemiBold"/>
                        <a:ea typeface="Open Sans SemiBold"/>
                        <a:cs typeface="Open Sans SemiBold"/>
                        <a:sym typeface="Open Sans SemiBold"/>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100">
                          <a:latin typeface="Open Sans SemiBold"/>
                          <a:ea typeface="Open Sans SemiBold"/>
                          <a:cs typeface="Open Sans SemiBold"/>
                          <a:sym typeface="Open Sans SemiBold"/>
                        </a:rPr>
                        <a:t>43.2%</a:t>
                      </a:r>
                      <a:endParaRPr sz="1100">
                        <a:latin typeface="Open Sans SemiBold"/>
                        <a:ea typeface="Open Sans SemiBold"/>
                        <a:cs typeface="Open Sans SemiBold"/>
                        <a:sym typeface="Open Sans SemiBold"/>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7775">
                <a:tc>
                  <a:txBody>
                    <a:bodyPr/>
                    <a:lstStyle/>
                    <a:p>
                      <a:pPr indent="0" lvl="0" marL="0" rtl="0" algn="ctr">
                        <a:lnSpc>
                          <a:spcPct val="115000"/>
                        </a:lnSpc>
                        <a:spcBef>
                          <a:spcPts val="0"/>
                        </a:spcBef>
                        <a:spcAft>
                          <a:spcPts val="0"/>
                        </a:spcAft>
                        <a:buNone/>
                      </a:pPr>
                      <a:r>
                        <a:rPr lang="en-GB" sz="1100">
                          <a:latin typeface="Open Sans SemiBold"/>
                          <a:ea typeface="Open Sans SemiBold"/>
                          <a:cs typeface="Open Sans SemiBold"/>
                          <a:sym typeface="Open Sans SemiBold"/>
                        </a:rPr>
                        <a:t>alternativenames</a:t>
                      </a:r>
                      <a:endParaRPr sz="1100">
                        <a:latin typeface="Open Sans SemiBold"/>
                        <a:ea typeface="Open Sans SemiBold"/>
                        <a:cs typeface="Open Sans SemiBold"/>
                        <a:sym typeface="Open Sans SemiBold"/>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100">
                          <a:latin typeface="Open Sans SemiBold"/>
                          <a:ea typeface="Open Sans SemiBold"/>
                          <a:cs typeface="Open Sans SemiBold"/>
                          <a:sym typeface="Open Sans SemiBold"/>
                        </a:rPr>
                        <a:t>319,825</a:t>
                      </a:r>
                      <a:endParaRPr sz="1100">
                        <a:latin typeface="Open Sans SemiBold"/>
                        <a:ea typeface="Open Sans SemiBold"/>
                        <a:cs typeface="Open Sans SemiBold"/>
                        <a:sym typeface="Open Sans SemiBold"/>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100">
                          <a:latin typeface="Open Sans SemiBold"/>
                          <a:ea typeface="Open Sans SemiBold"/>
                          <a:cs typeface="Open Sans SemiBold"/>
                          <a:sym typeface="Open Sans SemiBold"/>
                        </a:rPr>
                        <a:t>88.0%</a:t>
                      </a:r>
                      <a:endParaRPr sz="1100">
                        <a:latin typeface="Open Sans SemiBold"/>
                        <a:ea typeface="Open Sans SemiBold"/>
                        <a:cs typeface="Open Sans SemiBold"/>
                        <a:sym typeface="Open Sans SemiBold"/>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7775">
                <a:tc>
                  <a:txBody>
                    <a:bodyPr/>
                    <a:lstStyle/>
                    <a:p>
                      <a:pPr indent="0" lvl="0" marL="0" rtl="0" algn="ctr">
                        <a:lnSpc>
                          <a:spcPct val="115000"/>
                        </a:lnSpc>
                        <a:spcBef>
                          <a:spcPts val="0"/>
                        </a:spcBef>
                        <a:spcAft>
                          <a:spcPts val="0"/>
                        </a:spcAft>
                        <a:buNone/>
                      </a:pPr>
                      <a:r>
                        <a:rPr lang="en-GB" sz="1100">
                          <a:latin typeface="Open Sans SemiBold"/>
                          <a:ea typeface="Open Sans SemiBold"/>
                          <a:cs typeface="Open Sans SemiBold"/>
                          <a:sym typeface="Open Sans SemiBold"/>
                        </a:rPr>
                        <a:t>country</a:t>
                      </a:r>
                      <a:endParaRPr sz="1100">
                        <a:latin typeface="Open Sans SemiBold"/>
                        <a:ea typeface="Open Sans SemiBold"/>
                        <a:cs typeface="Open Sans SemiBold"/>
                        <a:sym typeface="Open Sans SemiBold"/>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100">
                          <a:latin typeface="Open Sans SemiBold"/>
                          <a:ea typeface="Open Sans SemiBold"/>
                          <a:cs typeface="Open Sans SemiBold"/>
                          <a:sym typeface="Open Sans SemiBold"/>
                        </a:rPr>
                        <a:t>82,002</a:t>
                      </a:r>
                      <a:endParaRPr sz="1100">
                        <a:latin typeface="Open Sans SemiBold"/>
                        <a:ea typeface="Open Sans SemiBold"/>
                        <a:cs typeface="Open Sans SemiBold"/>
                        <a:sym typeface="Open Sans SemiBold"/>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100">
                          <a:latin typeface="Open Sans SemiBold"/>
                          <a:ea typeface="Open Sans SemiBold"/>
                          <a:cs typeface="Open Sans SemiBold"/>
                          <a:sym typeface="Open Sans SemiBold"/>
                        </a:rPr>
                        <a:t>22.6%</a:t>
                      </a:r>
                      <a:endParaRPr sz="1100">
                        <a:latin typeface="Open Sans SemiBold"/>
                        <a:ea typeface="Open Sans SemiBold"/>
                        <a:cs typeface="Open Sans SemiBold"/>
                        <a:sym typeface="Open Sans SemiBold"/>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7775">
                <a:tc>
                  <a:txBody>
                    <a:bodyPr/>
                    <a:lstStyle/>
                    <a:p>
                      <a:pPr indent="0" lvl="0" marL="0" rtl="0" algn="ctr">
                        <a:lnSpc>
                          <a:spcPct val="115000"/>
                        </a:lnSpc>
                        <a:spcBef>
                          <a:spcPts val="0"/>
                        </a:spcBef>
                        <a:spcAft>
                          <a:spcPts val="0"/>
                        </a:spcAft>
                        <a:buNone/>
                      </a:pPr>
                      <a:r>
                        <a:rPr lang="en-GB" sz="1100">
                          <a:latin typeface="Open Sans SemiBold"/>
                          <a:ea typeface="Open Sans SemiBold"/>
                          <a:cs typeface="Open Sans SemiBold"/>
                          <a:sym typeface="Open Sans SemiBold"/>
                        </a:rPr>
                        <a:t>website url</a:t>
                      </a:r>
                      <a:endParaRPr sz="1100">
                        <a:latin typeface="Open Sans SemiBold"/>
                        <a:ea typeface="Open Sans SemiBold"/>
                        <a:cs typeface="Open Sans SemiBold"/>
                        <a:sym typeface="Open Sans SemiBold"/>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100">
                          <a:latin typeface="Open Sans SemiBold"/>
                          <a:ea typeface="Open Sans SemiBold"/>
                          <a:cs typeface="Open Sans SemiBold"/>
                          <a:sym typeface="Open Sans SemiBold"/>
                        </a:rPr>
                        <a:t>142,047</a:t>
                      </a:r>
                      <a:endParaRPr sz="1100">
                        <a:latin typeface="Open Sans SemiBold"/>
                        <a:ea typeface="Open Sans SemiBold"/>
                        <a:cs typeface="Open Sans SemiBold"/>
                        <a:sym typeface="Open Sans SemiBold"/>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100">
                          <a:latin typeface="Open Sans SemiBold"/>
                          <a:ea typeface="Open Sans SemiBold"/>
                          <a:cs typeface="Open Sans SemiBold"/>
                          <a:sym typeface="Open Sans SemiBold"/>
                        </a:rPr>
                        <a:t>39.1%</a:t>
                      </a:r>
                      <a:endParaRPr sz="1100">
                        <a:latin typeface="Open Sans SemiBold"/>
                        <a:ea typeface="Open Sans SemiBold"/>
                        <a:cs typeface="Open Sans SemiBold"/>
                        <a:sym typeface="Open Sans SemiBold"/>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7775">
                <a:tc>
                  <a:txBody>
                    <a:bodyPr/>
                    <a:lstStyle/>
                    <a:p>
                      <a:pPr indent="0" lvl="0" marL="0" rtl="0" algn="ctr">
                        <a:lnSpc>
                          <a:spcPct val="115000"/>
                        </a:lnSpc>
                        <a:spcBef>
                          <a:spcPts val="0"/>
                        </a:spcBef>
                        <a:spcAft>
                          <a:spcPts val="0"/>
                        </a:spcAft>
                        <a:buNone/>
                      </a:pPr>
                      <a:r>
                        <a:rPr lang="en-GB" sz="1100">
                          <a:latin typeface="Open Sans SemiBold"/>
                          <a:ea typeface="Open Sans SemiBold"/>
                          <a:cs typeface="Open Sans SemiBold"/>
                          <a:sym typeface="Open Sans SemiBold"/>
                        </a:rPr>
                        <a:t>pid</a:t>
                      </a:r>
                      <a:endParaRPr sz="1100">
                        <a:latin typeface="Open Sans SemiBold"/>
                        <a:ea typeface="Open Sans SemiBold"/>
                        <a:cs typeface="Open Sans SemiBold"/>
                        <a:sym typeface="Open Sans SemiBold"/>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100">
                          <a:latin typeface="Open Sans SemiBold"/>
                          <a:ea typeface="Open Sans SemiBold"/>
                          <a:cs typeface="Open Sans SemiBold"/>
                          <a:sym typeface="Open Sans SemiBold"/>
                        </a:rPr>
                        <a:t>184,536</a:t>
                      </a:r>
                      <a:endParaRPr sz="1100">
                        <a:latin typeface="Open Sans SemiBold"/>
                        <a:ea typeface="Open Sans SemiBold"/>
                        <a:cs typeface="Open Sans SemiBold"/>
                        <a:sym typeface="Open Sans SemiBold"/>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100">
                          <a:latin typeface="Open Sans SemiBold"/>
                          <a:ea typeface="Open Sans SemiBold"/>
                          <a:cs typeface="Open Sans SemiBold"/>
                          <a:sym typeface="Open Sans SemiBold"/>
                        </a:rPr>
                        <a:t>50.8%</a:t>
                      </a:r>
                      <a:endParaRPr sz="1100">
                        <a:latin typeface="Open Sans SemiBold"/>
                        <a:ea typeface="Open Sans SemiBold"/>
                        <a:cs typeface="Open Sans SemiBold"/>
                        <a:sym typeface="Open Sans SemiBold"/>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pic>
        <p:nvPicPr>
          <p:cNvPr id="509" name="Google Shape;509;p45"/>
          <p:cNvPicPr preferRelativeResize="0"/>
          <p:nvPr/>
        </p:nvPicPr>
        <p:blipFill>
          <a:blip r:embed="rId4">
            <a:alphaModFix/>
          </a:blip>
          <a:stretch>
            <a:fillRect/>
          </a:stretch>
        </p:blipFill>
        <p:spPr>
          <a:xfrm>
            <a:off x="10056862" y="6232750"/>
            <a:ext cx="1783287" cy="451700"/>
          </a:xfrm>
          <a:prstGeom prst="rect">
            <a:avLst/>
          </a:prstGeom>
          <a:noFill/>
          <a:ln>
            <a:noFill/>
          </a:ln>
        </p:spPr>
      </p:pic>
      <p:pic>
        <p:nvPicPr>
          <p:cNvPr id="510" name="Google Shape;510;p45"/>
          <p:cNvPicPr preferRelativeResize="0"/>
          <p:nvPr/>
        </p:nvPicPr>
        <p:blipFill>
          <a:blip r:embed="rId5">
            <a:alphaModFix/>
          </a:blip>
          <a:stretch>
            <a:fillRect/>
          </a:stretch>
        </p:blipFill>
        <p:spPr>
          <a:xfrm>
            <a:off x="322125" y="6250266"/>
            <a:ext cx="1167365" cy="416669"/>
          </a:xfrm>
          <a:prstGeom prst="rect">
            <a:avLst/>
          </a:prstGeom>
          <a:noFill/>
          <a:ln>
            <a:noFill/>
          </a:ln>
        </p:spPr>
      </p:pic>
      <p:pic>
        <p:nvPicPr>
          <p:cNvPr id="511" name="Google Shape;511;p45"/>
          <p:cNvPicPr preferRelativeResize="0"/>
          <p:nvPr/>
        </p:nvPicPr>
        <p:blipFill>
          <a:blip r:embed="rId6">
            <a:alphaModFix/>
          </a:blip>
          <a:stretch>
            <a:fillRect/>
          </a:stretch>
        </p:blipFill>
        <p:spPr>
          <a:xfrm>
            <a:off x="1640584" y="6320351"/>
            <a:ext cx="414744" cy="276499"/>
          </a:xfrm>
          <a:prstGeom prst="rect">
            <a:avLst/>
          </a:prstGeom>
          <a:noFill/>
          <a:ln>
            <a:noFill/>
          </a:ln>
        </p:spPr>
      </p:pic>
      <p:pic>
        <p:nvPicPr>
          <p:cNvPr id="512" name="Google Shape;512;p45"/>
          <p:cNvPicPr preferRelativeResize="0"/>
          <p:nvPr/>
        </p:nvPicPr>
        <p:blipFill rotWithShape="1">
          <a:blip r:embed="rId7">
            <a:alphaModFix/>
          </a:blip>
          <a:srcRect b="0" l="0" r="9214" t="0"/>
          <a:stretch/>
        </p:blipFill>
        <p:spPr>
          <a:xfrm>
            <a:off x="884250" y="721438"/>
            <a:ext cx="3608026" cy="5415124"/>
          </a:xfrm>
          <a:prstGeom prst="rect">
            <a:avLst/>
          </a:prstGeom>
          <a:noFill/>
          <a:ln>
            <a:noFill/>
          </a:ln>
        </p:spPr>
      </p:pic>
      <p:sp>
        <p:nvSpPr>
          <p:cNvPr id="513" name="Google Shape;513;p45"/>
          <p:cNvSpPr txBox="1"/>
          <p:nvPr/>
        </p:nvSpPr>
        <p:spPr>
          <a:xfrm>
            <a:off x="5139550" y="653650"/>
            <a:ext cx="65391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4000">
                <a:solidFill>
                  <a:srgbClr val="434343"/>
                </a:solidFill>
                <a:latin typeface="Open Sans ExtraBold"/>
                <a:ea typeface="Open Sans ExtraBold"/>
                <a:cs typeface="Open Sans ExtraBold"/>
                <a:sym typeface="Open Sans ExtraBold"/>
              </a:rPr>
              <a:t>Problem statement</a:t>
            </a:r>
            <a:endParaRPr sz="4000">
              <a:solidFill>
                <a:srgbClr val="434343"/>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GB" sz="4000">
                <a:solidFill>
                  <a:srgbClr val="E63A46"/>
                </a:solidFill>
                <a:highlight>
                  <a:srgbClr val="E63A46"/>
                </a:highlight>
                <a:latin typeface="Open Sans ExtraBold"/>
                <a:ea typeface="Open Sans ExtraBold"/>
                <a:cs typeface="Open Sans ExtraBold"/>
                <a:sym typeface="Open Sans ExtraBold"/>
              </a:rPr>
              <a:t>.</a:t>
            </a:r>
            <a:r>
              <a:rPr lang="en-GB" sz="4000">
                <a:solidFill>
                  <a:schemeClr val="lt1"/>
                </a:solidFill>
                <a:highlight>
                  <a:srgbClr val="E63A46"/>
                </a:highlight>
                <a:latin typeface="Open Sans ExtraBold"/>
                <a:ea typeface="Open Sans ExtraBold"/>
                <a:cs typeface="Open Sans ExtraBold"/>
                <a:sym typeface="Open Sans ExtraBold"/>
              </a:rPr>
              <a:t>quality / completeness</a:t>
            </a:r>
            <a:r>
              <a:rPr lang="en-GB" sz="4000">
                <a:solidFill>
                  <a:srgbClr val="E63A46"/>
                </a:solidFill>
                <a:highlight>
                  <a:srgbClr val="E63A46"/>
                </a:highlight>
                <a:latin typeface="Open Sans ExtraBold"/>
                <a:ea typeface="Open Sans ExtraBold"/>
                <a:cs typeface="Open Sans ExtraBold"/>
                <a:sym typeface="Open Sans ExtraBold"/>
              </a:rPr>
              <a:t>.</a:t>
            </a:r>
            <a:endParaRPr sz="600">
              <a:solidFill>
                <a:srgbClr val="E63A46"/>
              </a:solidFill>
              <a:highlight>
                <a:srgbClr val="E63A46"/>
              </a:highlight>
              <a:latin typeface="Open Sans ExtraBold"/>
              <a:ea typeface="Open Sans ExtraBold"/>
              <a:cs typeface="Open Sans ExtraBold"/>
              <a:sym typeface="Open Sans ExtraBold"/>
            </a:endParaRPr>
          </a:p>
        </p:txBody>
      </p:sp>
      <p:sp>
        <p:nvSpPr>
          <p:cNvPr id="514" name="Google Shape;514;p45"/>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pic>
        <p:nvPicPr>
          <p:cNvPr id="520" name="Google Shape;520;p46"/>
          <p:cNvPicPr preferRelativeResize="0"/>
          <p:nvPr/>
        </p:nvPicPr>
        <p:blipFill rotWithShape="1">
          <a:blip r:embed="rId3">
            <a:alphaModFix amt="33000"/>
          </a:blip>
          <a:srcRect b="0" l="22350" r="57831" t="0"/>
          <a:stretch/>
        </p:blipFill>
        <p:spPr>
          <a:xfrm>
            <a:off x="0" y="0"/>
            <a:ext cx="2416248" cy="6858000"/>
          </a:xfrm>
          <a:prstGeom prst="rect">
            <a:avLst/>
          </a:prstGeom>
          <a:noFill/>
          <a:ln>
            <a:noFill/>
          </a:ln>
        </p:spPr>
      </p:pic>
      <p:sp>
        <p:nvSpPr>
          <p:cNvPr id="521" name="Google Shape;521;p46"/>
          <p:cNvSpPr txBox="1"/>
          <p:nvPr/>
        </p:nvSpPr>
        <p:spPr>
          <a:xfrm>
            <a:off x="5232750" y="878100"/>
            <a:ext cx="63696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4000">
                <a:solidFill>
                  <a:srgbClr val="434343"/>
                </a:solidFill>
                <a:latin typeface="Open Sans ExtraBold"/>
                <a:ea typeface="Open Sans ExtraBold"/>
                <a:cs typeface="Open Sans ExtraBold"/>
                <a:sym typeface="Open Sans ExtraBold"/>
              </a:rPr>
              <a:t>Limitations of a fully</a:t>
            </a:r>
            <a:r>
              <a:rPr lang="en-GB" sz="4000">
                <a:solidFill>
                  <a:srgbClr val="434343"/>
                </a:solidFill>
                <a:latin typeface="Open Sans ExtraBold"/>
                <a:ea typeface="Open Sans ExtraBold"/>
                <a:cs typeface="Open Sans ExtraBold"/>
                <a:sym typeface="Open Sans ExtraBold"/>
              </a:rPr>
              <a:t> </a:t>
            </a:r>
            <a:r>
              <a:rPr lang="en-GB" sz="4000">
                <a:solidFill>
                  <a:srgbClr val="E63A46"/>
                </a:solidFill>
                <a:highlight>
                  <a:srgbClr val="E63A46"/>
                </a:highlight>
                <a:latin typeface="Open Sans ExtraBold"/>
                <a:ea typeface="Open Sans ExtraBold"/>
                <a:cs typeface="Open Sans ExtraBold"/>
                <a:sym typeface="Open Sans ExtraBold"/>
              </a:rPr>
              <a:t>.</a:t>
            </a:r>
            <a:r>
              <a:rPr lang="en-GB" sz="4000">
                <a:solidFill>
                  <a:schemeClr val="lt1"/>
                </a:solidFill>
                <a:highlight>
                  <a:srgbClr val="E63A46"/>
                </a:highlight>
                <a:latin typeface="Open Sans ExtraBold"/>
                <a:ea typeface="Open Sans ExtraBold"/>
                <a:cs typeface="Open Sans ExtraBold"/>
                <a:sym typeface="Open Sans ExtraBold"/>
              </a:rPr>
              <a:t>automated </a:t>
            </a:r>
            <a:r>
              <a:rPr lang="en-GB" sz="4000">
                <a:solidFill>
                  <a:srgbClr val="434343"/>
                </a:solidFill>
                <a:latin typeface="Open Sans ExtraBold"/>
                <a:ea typeface="Open Sans ExtraBold"/>
                <a:cs typeface="Open Sans ExtraBold"/>
                <a:sym typeface="Open Sans ExtraBold"/>
              </a:rPr>
              <a:t> approach</a:t>
            </a:r>
            <a:endParaRPr sz="4000">
              <a:solidFill>
                <a:schemeClr val="lt1"/>
              </a:solidFill>
              <a:highlight>
                <a:srgbClr val="E63A46"/>
              </a:highlight>
              <a:latin typeface="Open Sans ExtraBold"/>
              <a:ea typeface="Open Sans ExtraBold"/>
              <a:cs typeface="Open Sans ExtraBold"/>
              <a:sym typeface="Open Sans ExtraBold"/>
            </a:endParaRPr>
          </a:p>
        </p:txBody>
      </p:sp>
      <p:sp>
        <p:nvSpPr>
          <p:cNvPr id="522" name="Google Shape;522;p46"/>
          <p:cNvSpPr txBox="1"/>
          <p:nvPr/>
        </p:nvSpPr>
        <p:spPr>
          <a:xfrm>
            <a:off x="5330650" y="2570825"/>
            <a:ext cx="6369600" cy="3077400"/>
          </a:xfrm>
          <a:prstGeom prst="rect">
            <a:avLst/>
          </a:prstGeom>
          <a:noFill/>
          <a:ln>
            <a:noFill/>
          </a:ln>
        </p:spPr>
        <p:txBody>
          <a:bodyPr anchorCtr="0" anchor="t" bIns="20250" lIns="60750" spcFirstLastPara="1" rIns="60750" wrap="square" tIns="60750">
            <a:normAutofit/>
          </a:bodyPr>
          <a:lstStyle/>
          <a:p>
            <a:pPr indent="0" lvl="0" marL="0" rtl="0" algn="l">
              <a:spcBef>
                <a:spcPts val="700"/>
              </a:spcBef>
              <a:spcAft>
                <a:spcPts val="0"/>
              </a:spcAft>
              <a:buNone/>
            </a:pPr>
            <a:r>
              <a:rPr b="1" lang="en-GB" sz="1900">
                <a:solidFill>
                  <a:srgbClr val="434343"/>
                </a:solidFill>
                <a:latin typeface="Open Sans"/>
                <a:ea typeface="Open Sans"/>
                <a:cs typeface="Open Sans"/>
                <a:sym typeface="Open Sans"/>
              </a:rPr>
              <a:t>False positives </a:t>
            </a:r>
            <a:endParaRPr b="1" sz="1900">
              <a:solidFill>
                <a:srgbClr val="434343"/>
              </a:solidFill>
              <a:latin typeface="Open Sans"/>
              <a:ea typeface="Open Sans"/>
              <a:cs typeface="Open Sans"/>
              <a:sym typeface="Open Sans"/>
            </a:endParaRPr>
          </a:p>
          <a:p>
            <a:pPr indent="-349250" lvl="0" marL="457200" rtl="0" algn="l">
              <a:spcBef>
                <a:spcPts val="700"/>
              </a:spcBef>
              <a:spcAft>
                <a:spcPts val="0"/>
              </a:spcAft>
              <a:buClr>
                <a:srgbClr val="434343"/>
              </a:buClr>
              <a:buSzPts val="1900"/>
              <a:buFont typeface="Open Sans"/>
              <a:buChar char="●"/>
            </a:pPr>
            <a:r>
              <a:rPr lang="en-GB" sz="1900">
                <a:solidFill>
                  <a:srgbClr val="434343"/>
                </a:solidFill>
                <a:latin typeface="Open Sans"/>
                <a:ea typeface="Open Sans"/>
                <a:cs typeface="Open Sans"/>
                <a:sym typeface="Open Sans"/>
              </a:rPr>
              <a:t>Inaccurate statistics (e.g. for institutional and country monitors) </a:t>
            </a:r>
            <a:endParaRPr sz="1900">
              <a:solidFill>
                <a:srgbClr val="434343"/>
              </a:solidFill>
              <a:latin typeface="Open Sans"/>
              <a:ea typeface="Open Sans"/>
              <a:cs typeface="Open Sans"/>
              <a:sym typeface="Open Sans"/>
            </a:endParaRPr>
          </a:p>
          <a:p>
            <a:pPr indent="-349250" lvl="0" marL="457200" rtl="0" algn="l">
              <a:spcBef>
                <a:spcPts val="0"/>
              </a:spcBef>
              <a:spcAft>
                <a:spcPts val="0"/>
              </a:spcAft>
              <a:buClr>
                <a:srgbClr val="434343"/>
              </a:buClr>
              <a:buSzPts val="1900"/>
              <a:buFont typeface="Open Sans"/>
              <a:buChar char="●"/>
            </a:pPr>
            <a:r>
              <a:rPr lang="en-GB" sz="1900">
                <a:solidFill>
                  <a:srgbClr val="434343"/>
                </a:solidFill>
                <a:latin typeface="Open Sans"/>
                <a:ea typeface="Open Sans"/>
                <a:cs typeface="Open Sans"/>
                <a:sym typeface="Open Sans"/>
              </a:rPr>
              <a:t>Inaccurate search results (e.g. finding only the US Concordia University and not the Canadian one)</a:t>
            </a:r>
            <a:endParaRPr sz="1900">
              <a:solidFill>
                <a:srgbClr val="434343"/>
              </a:solidFill>
              <a:latin typeface="Open Sans"/>
              <a:ea typeface="Open Sans"/>
              <a:cs typeface="Open Sans"/>
              <a:sym typeface="Open Sans"/>
            </a:endParaRPr>
          </a:p>
          <a:p>
            <a:pPr indent="0" lvl="0" marL="0" rtl="0" algn="l">
              <a:spcBef>
                <a:spcPts val="700"/>
              </a:spcBef>
              <a:spcAft>
                <a:spcPts val="0"/>
              </a:spcAft>
              <a:buNone/>
            </a:pPr>
            <a:r>
              <a:rPr b="1" lang="en-GB" sz="1900">
                <a:solidFill>
                  <a:srgbClr val="434343"/>
                </a:solidFill>
                <a:latin typeface="Open Sans"/>
                <a:ea typeface="Open Sans"/>
                <a:cs typeface="Open Sans"/>
                <a:sym typeface="Open Sans"/>
              </a:rPr>
              <a:t>False negatives</a:t>
            </a:r>
            <a:endParaRPr b="1" sz="1900">
              <a:solidFill>
                <a:srgbClr val="434343"/>
              </a:solidFill>
              <a:latin typeface="Open Sans"/>
              <a:ea typeface="Open Sans"/>
              <a:cs typeface="Open Sans"/>
              <a:sym typeface="Open Sans"/>
            </a:endParaRPr>
          </a:p>
          <a:p>
            <a:pPr indent="-349250" lvl="0" marL="457200" rtl="0" algn="l">
              <a:spcBef>
                <a:spcPts val="700"/>
              </a:spcBef>
              <a:spcAft>
                <a:spcPts val="0"/>
              </a:spcAft>
              <a:buClr>
                <a:srgbClr val="434343"/>
              </a:buClr>
              <a:buSzPts val="1900"/>
              <a:buFont typeface="Open Sans"/>
              <a:buChar char="●"/>
            </a:pPr>
            <a:r>
              <a:rPr lang="en-GB" sz="1900">
                <a:solidFill>
                  <a:srgbClr val="434343"/>
                </a:solidFill>
                <a:latin typeface="Open Sans"/>
                <a:ea typeface="Open Sans"/>
                <a:cs typeface="Open Sans"/>
                <a:sym typeface="Open Sans"/>
              </a:rPr>
              <a:t>One instance is linked to the papers, one to the project… but it is the same organization!</a:t>
            </a:r>
            <a:endParaRPr sz="1900">
              <a:solidFill>
                <a:srgbClr val="434343"/>
              </a:solidFill>
              <a:latin typeface="Open Sans"/>
              <a:ea typeface="Open Sans"/>
              <a:cs typeface="Open Sans"/>
              <a:sym typeface="Open Sans"/>
            </a:endParaRPr>
          </a:p>
        </p:txBody>
      </p:sp>
      <p:pic>
        <p:nvPicPr>
          <p:cNvPr id="523" name="Google Shape;523;p46"/>
          <p:cNvPicPr preferRelativeResize="0"/>
          <p:nvPr/>
        </p:nvPicPr>
        <p:blipFill>
          <a:blip r:embed="rId4">
            <a:alphaModFix/>
          </a:blip>
          <a:stretch>
            <a:fillRect/>
          </a:stretch>
        </p:blipFill>
        <p:spPr>
          <a:xfrm>
            <a:off x="10056862" y="6232750"/>
            <a:ext cx="1783287" cy="451700"/>
          </a:xfrm>
          <a:prstGeom prst="rect">
            <a:avLst/>
          </a:prstGeom>
          <a:noFill/>
          <a:ln>
            <a:noFill/>
          </a:ln>
        </p:spPr>
      </p:pic>
      <p:pic>
        <p:nvPicPr>
          <p:cNvPr id="524" name="Google Shape;524;p46"/>
          <p:cNvPicPr preferRelativeResize="0"/>
          <p:nvPr/>
        </p:nvPicPr>
        <p:blipFill>
          <a:blip r:embed="rId5">
            <a:alphaModFix/>
          </a:blip>
          <a:stretch>
            <a:fillRect/>
          </a:stretch>
        </p:blipFill>
        <p:spPr>
          <a:xfrm>
            <a:off x="322125" y="6250266"/>
            <a:ext cx="1167365" cy="416669"/>
          </a:xfrm>
          <a:prstGeom prst="rect">
            <a:avLst/>
          </a:prstGeom>
          <a:noFill/>
          <a:ln>
            <a:noFill/>
          </a:ln>
        </p:spPr>
      </p:pic>
      <p:pic>
        <p:nvPicPr>
          <p:cNvPr id="525" name="Google Shape;525;p46"/>
          <p:cNvPicPr preferRelativeResize="0"/>
          <p:nvPr/>
        </p:nvPicPr>
        <p:blipFill>
          <a:blip r:embed="rId6">
            <a:alphaModFix/>
          </a:blip>
          <a:stretch>
            <a:fillRect/>
          </a:stretch>
        </p:blipFill>
        <p:spPr>
          <a:xfrm>
            <a:off x="1640584" y="6320351"/>
            <a:ext cx="414744" cy="276499"/>
          </a:xfrm>
          <a:prstGeom prst="rect">
            <a:avLst/>
          </a:prstGeom>
          <a:noFill/>
          <a:ln>
            <a:noFill/>
          </a:ln>
        </p:spPr>
      </p:pic>
      <p:pic>
        <p:nvPicPr>
          <p:cNvPr id="526" name="Google Shape;526;p46"/>
          <p:cNvPicPr preferRelativeResize="0"/>
          <p:nvPr/>
        </p:nvPicPr>
        <p:blipFill rotWithShape="1">
          <a:blip r:embed="rId7">
            <a:alphaModFix/>
          </a:blip>
          <a:srcRect b="0" l="0" r="9214" t="0"/>
          <a:stretch/>
        </p:blipFill>
        <p:spPr>
          <a:xfrm>
            <a:off x="884250" y="721438"/>
            <a:ext cx="3608026" cy="5415124"/>
          </a:xfrm>
          <a:prstGeom prst="rect">
            <a:avLst/>
          </a:prstGeom>
          <a:noFill/>
          <a:ln>
            <a:noFill/>
          </a:ln>
        </p:spPr>
      </p:pic>
      <p:sp>
        <p:nvSpPr>
          <p:cNvPr id="527" name="Google Shape;527;p46"/>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pic>
        <p:nvPicPr>
          <p:cNvPr id="533" name="Google Shape;533;p47"/>
          <p:cNvPicPr preferRelativeResize="0"/>
          <p:nvPr/>
        </p:nvPicPr>
        <p:blipFill rotWithShape="1">
          <a:blip r:embed="rId3">
            <a:alphaModFix amt="33000"/>
          </a:blip>
          <a:srcRect b="0" l="22350" r="57831" t="0"/>
          <a:stretch/>
        </p:blipFill>
        <p:spPr>
          <a:xfrm>
            <a:off x="0" y="0"/>
            <a:ext cx="2416248" cy="6858000"/>
          </a:xfrm>
          <a:prstGeom prst="rect">
            <a:avLst/>
          </a:prstGeom>
          <a:noFill/>
          <a:ln>
            <a:noFill/>
          </a:ln>
        </p:spPr>
      </p:pic>
      <p:pic>
        <p:nvPicPr>
          <p:cNvPr id="534" name="Google Shape;534;p47"/>
          <p:cNvPicPr preferRelativeResize="0"/>
          <p:nvPr/>
        </p:nvPicPr>
        <p:blipFill>
          <a:blip r:embed="rId4">
            <a:alphaModFix/>
          </a:blip>
          <a:stretch>
            <a:fillRect/>
          </a:stretch>
        </p:blipFill>
        <p:spPr>
          <a:xfrm>
            <a:off x="10056862" y="6232750"/>
            <a:ext cx="1783287" cy="451700"/>
          </a:xfrm>
          <a:prstGeom prst="rect">
            <a:avLst/>
          </a:prstGeom>
          <a:noFill/>
          <a:ln>
            <a:noFill/>
          </a:ln>
        </p:spPr>
      </p:pic>
      <p:pic>
        <p:nvPicPr>
          <p:cNvPr id="535" name="Google Shape;535;p47"/>
          <p:cNvPicPr preferRelativeResize="0"/>
          <p:nvPr/>
        </p:nvPicPr>
        <p:blipFill>
          <a:blip r:embed="rId5">
            <a:alphaModFix/>
          </a:blip>
          <a:stretch>
            <a:fillRect/>
          </a:stretch>
        </p:blipFill>
        <p:spPr>
          <a:xfrm>
            <a:off x="322125" y="6250266"/>
            <a:ext cx="1167365" cy="416669"/>
          </a:xfrm>
          <a:prstGeom prst="rect">
            <a:avLst/>
          </a:prstGeom>
          <a:noFill/>
          <a:ln>
            <a:noFill/>
          </a:ln>
        </p:spPr>
      </p:pic>
      <p:pic>
        <p:nvPicPr>
          <p:cNvPr id="536" name="Google Shape;536;p47"/>
          <p:cNvPicPr preferRelativeResize="0"/>
          <p:nvPr/>
        </p:nvPicPr>
        <p:blipFill>
          <a:blip r:embed="rId6">
            <a:alphaModFix/>
          </a:blip>
          <a:stretch>
            <a:fillRect/>
          </a:stretch>
        </p:blipFill>
        <p:spPr>
          <a:xfrm>
            <a:off x="1640584" y="6320351"/>
            <a:ext cx="414744" cy="276499"/>
          </a:xfrm>
          <a:prstGeom prst="rect">
            <a:avLst/>
          </a:prstGeom>
          <a:noFill/>
          <a:ln>
            <a:noFill/>
          </a:ln>
        </p:spPr>
      </p:pic>
      <p:pic>
        <p:nvPicPr>
          <p:cNvPr id="537" name="Google Shape;537;p47"/>
          <p:cNvPicPr preferRelativeResize="0"/>
          <p:nvPr/>
        </p:nvPicPr>
        <p:blipFill rotWithShape="1">
          <a:blip r:embed="rId7">
            <a:alphaModFix/>
          </a:blip>
          <a:srcRect b="0" l="41653" r="53550" t="0"/>
          <a:stretch/>
        </p:blipFill>
        <p:spPr>
          <a:xfrm>
            <a:off x="4562326" y="693825"/>
            <a:ext cx="414750" cy="5470351"/>
          </a:xfrm>
          <a:prstGeom prst="rect">
            <a:avLst/>
          </a:prstGeom>
          <a:noFill/>
          <a:ln>
            <a:noFill/>
          </a:ln>
        </p:spPr>
      </p:pic>
      <p:pic>
        <p:nvPicPr>
          <p:cNvPr id="538" name="Google Shape;538;p47"/>
          <p:cNvPicPr preferRelativeResize="0"/>
          <p:nvPr/>
        </p:nvPicPr>
        <p:blipFill rotWithShape="1">
          <a:blip r:embed="rId8">
            <a:alphaModFix/>
          </a:blip>
          <a:srcRect b="0" l="0" r="9214" t="0"/>
          <a:stretch/>
        </p:blipFill>
        <p:spPr>
          <a:xfrm>
            <a:off x="884250" y="721438"/>
            <a:ext cx="3608026" cy="5415124"/>
          </a:xfrm>
          <a:prstGeom prst="rect">
            <a:avLst/>
          </a:prstGeom>
          <a:noFill/>
          <a:ln>
            <a:noFill/>
          </a:ln>
        </p:spPr>
      </p:pic>
      <p:pic>
        <p:nvPicPr>
          <p:cNvPr id="539" name="Google Shape;539;p47"/>
          <p:cNvPicPr preferRelativeResize="0"/>
          <p:nvPr/>
        </p:nvPicPr>
        <p:blipFill rotWithShape="1">
          <a:blip r:embed="rId7">
            <a:alphaModFix/>
          </a:blip>
          <a:srcRect b="0" l="46216" r="0" t="0"/>
          <a:stretch/>
        </p:blipFill>
        <p:spPr>
          <a:xfrm>
            <a:off x="5943600" y="693825"/>
            <a:ext cx="4651076" cy="5470351"/>
          </a:xfrm>
          <a:prstGeom prst="rect">
            <a:avLst/>
          </a:prstGeom>
          <a:noFill/>
          <a:ln>
            <a:noFill/>
          </a:ln>
        </p:spPr>
      </p:pic>
      <p:sp>
        <p:nvSpPr>
          <p:cNvPr id="540" name="Google Shape;540;p47"/>
          <p:cNvSpPr txBox="1"/>
          <p:nvPr/>
        </p:nvSpPr>
        <p:spPr>
          <a:xfrm>
            <a:off x="5263375" y="693825"/>
            <a:ext cx="69285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500">
                <a:solidFill>
                  <a:srgbClr val="434343"/>
                </a:solidFill>
                <a:latin typeface="Open Sans ExtraBold"/>
                <a:ea typeface="Open Sans ExtraBold"/>
                <a:cs typeface="Open Sans ExtraBold"/>
                <a:sym typeface="Open Sans ExtraBold"/>
              </a:rPr>
              <a:t>Data provision </a:t>
            </a:r>
            <a:r>
              <a:rPr lang="en-GB" sz="3500">
                <a:solidFill>
                  <a:srgbClr val="E63A46"/>
                </a:solidFill>
                <a:highlight>
                  <a:srgbClr val="E63A46"/>
                </a:highlight>
                <a:latin typeface="Open Sans ExtraBold"/>
                <a:ea typeface="Open Sans ExtraBold"/>
                <a:cs typeface="Open Sans ExtraBold"/>
                <a:sym typeface="Open Sans ExtraBold"/>
              </a:rPr>
              <a:t>.</a:t>
            </a:r>
            <a:r>
              <a:rPr lang="en-GB" sz="3500">
                <a:solidFill>
                  <a:schemeClr val="lt1"/>
                </a:solidFill>
                <a:highlight>
                  <a:srgbClr val="E63A46"/>
                </a:highlight>
                <a:latin typeface="Open Sans ExtraBold"/>
                <a:ea typeface="Open Sans ExtraBold"/>
                <a:cs typeface="Open Sans ExtraBold"/>
                <a:sym typeface="Open Sans ExtraBold"/>
              </a:rPr>
              <a:t>pipeline</a:t>
            </a:r>
            <a:r>
              <a:rPr lang="en-GB" sz="3500">
                <a:solidFill>
                  <a:srgbClr val="E63A46"/>
                </a:solidFill>
                <a:highlight>
                  <a:srgbClr val="E63A46"/>
                </a:highlight>
                <a:latin typeface="Open Sans ExtraBold"/>
                <a:ea typeface="Open Sans ExtraBold"/>
                <a:cs typeface="Open Sans ExtraBold"/>
                <a:sym typeface="Open Sans ExtraBold"/>
              </a:rPr>
              <a:t>.</a:t>
            </a:r>
            <a:endParaRPr sz="3500">
              <a:solidFill>
                <a:srgbClr val="E63A46"/>
              </a:solidFill>
              <a:highlight>
                <a:srgbClr val="E63A46"/>
              </a:highlight>
              <a:latin typeface="Open Sans ExtraBold"/>
              <a:ea typeface="Open Sans ExtraBold"/>
              <a:cs typeface="Open Sans ExtraBold"/>
              <a:sym typeface="Open Sans ExtraBold"/>
            </a:endParaRPr>
          </a:p>
        </p:txBody>
      </p:sp>
      <p:sp>
        <p:nvSpPr>
          <p:cNvPr id="541" name="Google Shape;541;p47"/>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pic>
        <p:nvPicPr>
          <p:cNvPr id="547" name="Google Shape;547;p48"/>
          <p:cNvPicPr preferRelativeResize="0"/>
          <p:nvPr/>
        </p:nvPicPr>
        <p:blipFill rotWithShape="1">
          <a:blip r:embed="rId3">
            <a:alphaModFix amt="33000"/>
          </a:blip>
          <a:srcRect b="0" l="22350" r="57831" t="0"/>
          <a:stretch/>
        </p:blipFill>
        <p:spPr>
          <a:xfrm>
            <a:off x="0" y="0"/>
            <a:ext cx="2416248" cy="6858000"/>
          </a:xfrm>
          <a:prstGeom prst="rect">
            <a:avLst/>
          </a:prstGeom>
          <a:noFill/>
          <a:ln>
            <a:noFill/>
          </a:ln>
        </p:spPr>
      </p:pic>
      <p:pic>
        <p:nvPicPr>
          <p:cNvPr id="548" name="Google Shape;548;p48"/>
          <p:cNvPicPr preferRelativeResize="0"/>
          <p:nvPr/>
        </p:nvPicPr>
        <p:blipFill>
          <a:blip r:embed="rId4">
            <a:alphaModFix/>
          </a:blip>
          <a:stretch>
            <a:fillRect/>
          </a:stretch>
        </p:blipFill>
        <p:spPr>
          <a:xfrm>
            <a:off x="10056862" y="6232750"/>
            <a:ext cx="1783287" cy="451700"/>
          </a:xfrm>
          <a:prstGeom prst="rect">
            <a:avLst/>
          </a:prstGeom>
          <a:noFill/>
          <a:ln>
            <a:noFill/>
          </a:ln>
        </p:spPr>
      </p:pic>
      <p:pic>
        <p:nvPicPr>
          <p:cNvPr id="549" name="Google Shape;549;p48"/>
          <p:cNvPicPr preferRelativeResize="0"/>
          <p:nvPr/>
        </p:nvPicPr>
        <p:blipFill>
          <a:blip r:embed="rId5">
            <a:alphaModFix/>
          </a:blip>
          <a:stretch>
            <a:fillRect/>
          </a:stretch>
        </p:blipFill>
        <p:spPr>
          <a:xfrm>
            <a:off x="322125" y="6250266"/>
            <a:ext cx="1167365" cy="416669"/>
          </a:xfrm>
          <a:prstGeom prst="rect">
            <a:avLst/>
          </a:prstGeom>
          <a:noFill/>
          <a:ln>
            <a:noFill/>
          </a:ln>
        </p:spPr>
      </p:pic>
      <p:pic>
        <p:nvPicPr>
          <p:cNvPr id="550" name="Google Shape;550;p48"/>
          <p:cNvPicPr preferRelativeResize="0"/>
          <p:nvPr/>
        </p:nvPicPr>
        <p:blipFill>
          <a:blip r:embed="rId6">
            <a:alphaModFix/>
          </a:blip>
          <a:stretch>
            <a:fillRect/>
          </a:stretch>
        </p:blipFill>
        <p:spPr>
          <a:xfrm>
            <a:off x="1640584" y="6320351"/>
            <a:ext cx="414744" cy="276499"/>
          </a:xfrm>
          <a:prstGeom prst="rect">
            <a:avLst/>
          </a:prstGeom>
          <a:noFill/>
          <a:ln>
            <a:noFill/>
          </a:ln>
        </p:spPr>
      </p:pic>
      <p:pic>
        <p:nvPicPr>
          <p:cNvPr id="551" name="Google Shape;551;p48"/>
          <p:cNvPicPr preferRelativeResize="0"/>
          <p:nvPr/>
        </p:nvPicPr>
        <p:blipFill rotWithShape="1">
          <a:blip r:embed="rId7">
            <a:alphaModFix/>
          </a:blip>
          <a:srcRect b="0" l="41653" r="53550" t="0"/>
          <a:stretch/>
        </p:blipFill>
        <p:spPr>
          <a:xfrm>
            <a:off x="4562326" y="693825"/>
            <a:ext cx="414750" cy="5470351"/>
          </a:xfrm>
          <a:prstGeom prst="rect">
            <a:avLst/>
          </a:prstGeom>
          <a:noFill/>
          <a:ln>
            <a:noFill/>
          </a:ln>
        </p:spPr>
      </p:pic>
      <p:pic>
        <p:nvPicPr>
          <p:cNvPr id="552" name="Google Shape;552;p48"/>
          <p:cNvPicPr preferRelativeResize="0"/>
          <p:nvPr/>
        </p:nvPicPr>
        <p:blipFill rotWithShape="1">
          <a:blip r:embed="rId8">
            <a:alphaModFix/>
          </a:blip>
          <a:srcRect b="0" l="0" r="9214" t="0"/>
          <a:stretch/>
        </p:blipFill>
        <p:spPr>
          <a:xfrm>
            <a:off x="884250" y="721438"/>
            <a:ext cx="3608026" cy="5415124"/>
          </a:xfrm>
          <a:prstGeom prst="rect">
            <a:avLst/>
          </a:prstGeom>
          <a:noFill/>
          <a:ln>
            <a:noFill/>
          </a:ln>
        </p:spPr>
      </p:pic>
      <p:pic>
        <p:nvPicPr>
          <p:cNvPr id="553" name="Google Shape;553;p48"/>
          <p:cNvPicPr preferRelativeResize="0"/>
          <p:nvPr/>
        </p:nvPicPr>
        <p:blipFill rotWithShape="1">
          <a:blip r:embed="rId9">
            <a:alphaModFix/>
          </a:blip>
          <a:srcRect b="0" l="46532" r="0" t="0"/>
          <a:stretch/>
        </p:blipFill>
        <p:spPr>
          <a:xfrm>
            <a:off x="5959862" y="1417113"/>
            <a:ext cx="3938676" cy="4862626"/>
          </a:xfrm>
          <a:prstGeom prst="rect">
            <a:avLst/>
          </a:prstGeom>
          <a:noFill/>
          <a:ln>
            <a:noFill/>
          </a:ln>
        </p:spPr>
      </p:pic>
      <p:sp>
        <p:nvSpPr>
          <p:cNvPr id="554" name="Google Shape;554;p48"/>
          <p:cNvSpPr txBox="1"/>
          <p:nvPr/>
        </p:nvSpPr>
        <p:spPr>
          <a:xfrm>
            <a:off x="5263375" y="693825"/>
            <a:ext cx="69285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500">
                <a:solidFill>
                  <a:srgbClr val="434343"/>
                </a:solidFill>
                <a:latin typeface="Open Sans ExtraBold"/>
                <a:ea typeface="Open Sans ExtraBold"/>
                <a:cs typeface="Open Sans ExtraBold"/>
                <a:sym typeface="Open Sans ExtraBold"/>
              </a:rPr>
              <a:t>Data provision </a:t>
            </a:r>
            <a:r>
              <a:rPr lang="en-GB" sz="3500">
                <a:solidFill>
                  <a:srgbClr val="E63A46"/>
                </a:solidFill>
                <a:highlight>
                  <a:srgbClr val="E63A46"/>
                </a:highlight>
                <a:latin typeface="Open Sans ExtraBold"/>
                <a:ea typeface="Open Sans ExtraBold"/>
                <a:cs typeface="Open Sans ExtraBold"/>
                <a:sym typeface="Open Sans ExtraBold"/>
              </a:rPr>
              <a:t>.</a:t>
            </a:r>
            <a:r>
              <a:rPr lang="en-GB" sz="3500">
                <a:solidFill>
                  <a:schemeClr val="lt1"/>
                </a:solidFill>
                <a:highlight>
                  <a:srgbClr val="E63A46"/>
                </a:highlight>
                <a:latin typeface="Open Sans ExtraBold"/>
                <a:ea typeface="Open Sans ExtraBold"/>
                <a:cs typeface="Open Sans ExtraBold"/>
                <a:sym typeface="Open Sans ExtraBold"/>
              </a:rPr>
              <a:t>pipeline</a:t>
            </a:r>
            <a:r>
              <a:rPr lang="en-GB" sz="3500">
                <a:solidFill>
                  <a:srgbClr val="E63A46"/>
                </a:solidFill>
                <a:highlight>
                  <a:srgbClr val="E63A46"/>
                </a:highlight>
                <a:latin typeface="Open Sans ExtraBold"/>
                <a:ea typeface="Open Sans ExtraBold"/>
                <a:cs typeface="Open Sans ExtraBold"/>
                <a:sym typeface="Open Sans ExtraBold"/>
              </a:rPr>
              <a:t>.</a:t>
            </a:r>
            <a:endParaRPr sz="3500">
              <a:solidFill>
                <a:srgbClr val="E63A46"/>
              </a:solidFill>
              <a:highlight>
                <a:srgbClr val="E63A46"/>
              </a:highlight>
              <a:latin typeface="Open Sans ExtraBold"/>
              <a:ea typeface="Open Sans ExtraBold"/>
              <a:cs typeface="Open Sans ExtraBold"/>
              <a:sym typeface="Open Sans ExtraBold"/>
            </a:endParaRPr>
          </a:p>
        </p:txBody>
      </p:sp>
      <p:sp>
        <p:nvSpPr>
          <p:cNvPr id="555" name="Google Shape;555;p48"/>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pic>
        <p:nvPicPr>
          <p:cNvPr id="561" name="Google Shape;561;p49"/>
          <p:cNvPicPr preferRelativeResize="0"/>
          <p:nvPr/>
        </p:nvPicPr>
        <p:blipFill rotWithShape="1">
          <a:blip r:embed="rId3">
            <a:alphaModFix amt="33000"/>
          </a:blip>
          <a:srcRect b="0" l="22350" r="57831" t="0"/>
          <a:stretch/>
        </p:blipFill>
        <p:spPr>
          <a:xfrm>
            <a:off x="0" y="0"/>
            <a:ext cx="2416248" cy="6858000"/>
          </a:xfrm>
          <a:prstGeom prst="rect">
            <a:avLst/>
          </a:prstGeom>
          <a:noFill/>
          <a:ln>
            <a:noFill/>
          </a:ln>
        </p:spPr>
      </p:pic>
      <p:sp>
        <p:nvSpPr>
          <p:cNvPr id="562" name="Google Shape;562;p49"/>
          <p:cNvSpPr txBox="1"/>
          <p:nvPr/>
        </p:nvSpPr>
        <p:spPr>
          <a:xfrm>
            <a:off x="3604476" y="2235507"/>
            <a:ext cx="2549400" cy="982500"/>
          </a:xfrm>
          <a:prstGeom prst="rect">
            <a:avLst/>
          </a:prstGeom>
          <a:noFill/>
          <a:ln>
            <a:noFill/>
          </a:ln>
        </p:spPr>
        <p:txBody>
          <a:bodyPr anchorCtr="0" anchor="t" bIns="20250" lIns="60750" spcFirstLastPara="1" rIns="60750" wrap="square" tIns="60750">
            <a:normAutofit/>
          </a:bodyPr>
          <a:lstStyle/>
          <a:p>
            <a:pPr indent="0" lvl="0" marL="0" rtl="0" algn="ctr">
              <a:lnSpc>
                <a:spcPct val="115000"/>
              </a:lnSpc>
              <a:spcBef>
                <a:spcPts val="700"/>
              </a:spcBef>
              <a:spcAft>
                <a:spcPts val="0"/>
              </a:spcAft>
              <a:buNone/>
            </a:pPr>
            <a:r>
              <a:t/>
            </a:r>
            <a:endParaRPr sz="1200">
              <a:solidFill>
                <a:srgbClr val="434343"/>
              </a:solidFill>
              <a:latin typeface="Open Sans"/>
              <a:ea typeface="Open Sans"/>
              <a:cs typeface="Open Sans"/>
              <a:sym typeface="Open Sans"/>
            </a:endParaRPr>
          </a:p>
        </p:txBody>
      </p:sp>
      <p:pic>
        <p:nvPicPr>
          <p:cNvPr id="563" name="Google Shape;563;p49"/>
          <p:cNvPicPr preferRelativeResize="0"/>
          <p:nvPr/>
        </p:nvPicPr>
        <p:blipFill>
          <a:blip r:embed="rId4">
            <a:alphaModFix/>
          </a:blip>
          <a:stretch>
            <a:fillRect/>
          </a:stretch>
        </p:blipFill>
        <p:spPr>
          <a:xfrm>
            <a:off x="10056862" y="6232750"/>
            <a:ext cx="1783287" cy="451700"/>
          </a:xfrm>
          <a:prstGeom prst="rect">
            <a:avLst/>
          </a:prstGeom>
          <a:noFill/>
          <a:ln>
            <a:noFill/>
          </a:ln>
        </p:spPr>
      </p:pic>
      <p:pic>
        <p:nvPicPr>
          <p:cNvPr id="564" name="Google Shape;564;p49"/>
          <p:cNvPicPr preferRelativeResize="0"/>
          <p:nvPr/>
        </p:nvPicPr>
        <p:blipFill>
          <a:blip r:embed="rId5">
            <a:alphaModFix/>
          </a:blip>
          <a:stretch>
            <a:fillRect/>
          </a:stretch>
        </p:blipFill>
        <p:spPr>
          <a:xfrm>
            <a:off x="322125" y="6250266"/>
            <a:ext cx="1167365" cy="416669"/>
          </a:xfrm>
          <a:prstGeom prst="rect">
            <a:avLst/>
          </a:prstGeom>
          <a:noFill/>
          <a:ln>
            <a:noFill/>
          </a:ln>
        </p:spPr>
      </p:pic>
      <p:pic>
        <p:nvPicPr>
          <p:cNvPr id="565" name="Google Shape;565;p49"/>
          <p:cNvPicPr preferRelativeResize="0"/>
          <p:nvPr/>
        </p:nvPicPr>
        <p:blipFill>
          <a:blip r:embed="rId6">
            <a:alphaModFix/>
          </a:blip>
          <a:stretch>
            <a:fillRect/>
          </a:stretch>
        </p:blipFill>
        <p:spPr>
          <a:xfrm>
            <a:off x="1640584" y="6320351"/>
            <a:ext cx="414744" cy="276499"/>
          </a:xfrm>
          <a:prstGeom prst="rect">
            <a:avLst/>
          </a:prstGeom>
          <a:noFill/>
          <a:ln>
            <a:noFill/>
          </a:ln>
        </p:spPr>
      </p:pic>
      <p:pic>
        <p:nvPicPr>
          <p:cNvPr id="566" name="Google Shape;566;p49"/>
          <p:cNvPicPr preferRelativeResize="0"/>
          <p:nvPr/>
        </p:nvPicPr>
        <p:blipFill rotWithShape="1">
          <a:blip r:embed="rId7">
            <a:alphaModFix/>
          </a:blip>
          <a:srcRect b="59012" l="83055" r="1394" t="30442"/>
          <a:stretch/>
        </p:blipFill>
        <p:spPr>
          <a:xfrm>
            <a:off x="3578475" y="2532850"/>
            <a:ext cx="2115102" cy="907326"/>
          </a:xfrm>
          <a:prstGeom prst="rect">
            <a:avLst/>
          </a:prstGeom>
          <a:noFill/>
          <a:ln>
            <a:noFill/>
          </a:ln>
        </p:spPr>
      </p:pic>
      <p:pic>
        <p:nvPicPr>
          <p:cNvPr id="567" name="Google Shape;567;p49"/>
          <p:cNvPicPr preferRelativeResize="0"/>
          <p:nvPr/>
        </p:nvPicPr>
        <p:blipFill rotWithShape="1">
          <a:blip r:embed="rId7">
            <a:alphaModFix/>
          </a:blip>
          <a:srcRect b="70269" l="83055" r="1394" t="19186"/>
          <a:stretch/>
        </p:blipFill>
        <p:spPr>
          <a:xfrm>
            <a:off x="911475" y="2532850"/>
            <a:ext cx="2115102" cy="907326"/>
          </a:xfrm>
          <a:prstGeom prst="rect">
            <a:avLst/>
          </a:prstGeom>
          <a:noFill/>
          <a:ln>
            <a:noFill/>
          </a:ln>
        </p:spPr>
      </p:pic>
      <p:pic>
        <p:nvPicPr>
          <p:cNvPr id="568" name="Google Shape;568;p49"/>
          <p:cNvPicPr preferRelativeResize="0"/>
          <p:nvPr/>
        </p:nvPicPr>
        <p:blipFill rotWithShape="1">
          <a:blip r:embed="rId7">
            <a:alphaModFix/>
          </a:blip>
          <a:srcRect b="48957" l="83055" r="1394" t="41419"/>
          <a:stretch/>
        </p:blipFill>
        <p:spPr>
          <a:xfrm>
            <a:off x="6321675" y="2532850"/>
            <a:ext cx="2115102" cy="828051"/>
          </a:xfrm>
          <a:prstGeom prst="rect">
            <a:avLst/>
          </a:prstGeom>
          <a:noFill/>
          <a:ln>
            <a:noFill/>
          </a:ln>
        </p:spPr>
      </p:pic>
      <p:pic>
        <p:nvPicPr>
          <p:cNvPr id="569" name="Google Shape;569;p49"/>
          <p:cNvPicPr preferRelativeResize="0"/>
          <p:nvPr/>
        </p:nvPicPr>
        <p:blipFill rotWithShape="1">
          <a:blip r:embed="rId7">
            <a:alphaModFix/>
          </a:blip>
          <a:srcRect b="38157" l="83055" r="1394" t="53434"/>
          <a:stretch/>
        </p:blipFill>
        <p:spPr>
          <a:xfrm>
            <a:off x="8986950" y="2532850"/>
            <a:ext cx="2420913" cy="828051"/>
          </a:xfrm>
          <a:prstGeom prst="rect">
            <a:avLst/>
          </a:prstGeom>
          <a:noFill/>
          <a:ln>
            <a:noFill/>
          </a:ln>
        </p:spPr>
      </p:pic>
      <p:sp>
        <p:nvSpPr>
          <p:cNvPr id="570" name="Google Shape;570;p49"/>
          <p:cNvSpPr txBox="1"/>
          <p:nvPr/>
        </p:nvSpPr>
        <p:spPr>
          <a:xfrm>
            <a:off x="911476" y="3441207"/>
            <a:ext cx="2549400" cy="982500"/>
          </a:xfrm>
          <a:prstGeom prst="rect">
            <a:avLst/>
          </a:prstGeom>
          <a:noFill/>
          <a:ln>
            <a:noFill/>
          </a:ln>
        </p:spPr>
        <p:txBody>
          <a:bodyPr anchorCtr="0" anchor="t" bIns="20250" lIns="60750" spcFirstLastPara="1" rIns="60750" wrap="square" tIns="60750">
            <a:noAutofit/>
          </a:bodyPr>
          <a:lstStyle/>
          <a:p>
            <a:pPr indent="0" lvl="0" marL="0" rtl="0" algn="ctr">
              <a:lnSpc>
                <a:spcPct val="115000"/>
              </a:lnSpc>
              <a:spcBef>
                <a:spcPts val="700"/>
              </a:spcBef>
              <a:spcAft>
                <a:spcPts val="0"/>
              </a:spcAft>
              <a:buNone/>
            </a:pPr>
            <a:r>
              <a:rPr lang="en-GB" sz="1220">
                <a:solidFill>
                  <a:srgbClr val="434343"/>
                </a:solidFill>
                <a:latin typeface="Open Sans"/>
                <a:ea typeface="Open Sans"/>
                <a:cs typeface="Open Sans"/>
                <a:sym typeface="Open Sans"/>
              </a:rPr>
              <a:t>Provides access to millions of interlinked scholarly works, their citations and contextual information such as organisations, grants.</a:t>
            </a:r>
            <a:endParaRPr sz="1220">
              <a:solidFill>
                <a:srgbClr val="434343"/>
              </a:solidFill>
              <a:latin typeface="Open Sans"/>
              <a:ea typeface="Open Sans"/>
              <a:cs typeface="Open Sans"/>
              <a:sym typeface="Open Sans"/>
            </a:endParaRPr>
          </a:p>
        </p:txBody>
      </p:sp>
      <p:sp>
        <p:nvSpPr>
          <p:cNvPr id="571" name="Google Shape;571;p49"/>
          <p:cNvSpPr txBox="1"/>
          <p:nvPr/>
        </p:nvSpPr>
        <p:spPr>
          <a:xfrm>
            <a:off x="3621076" y="3441207"/>
            <a:ext cx="2549400" cy="982500"/>
          </a:xfrm>
          <a:prstGeom prst="rect">
            <a:avLst/>
          </a:prstGeom>
          <a:noFill/>
          <a:ln>
            <a:noFill/>
          </a:ln>
        </p:spPr>
        <p:txBody>
          <a:bodyPr anchorCtr="0" anchor="t" bIns="20250" lIns="60750" spcFirstLastPara="1" rIns="60750" wrap="square" tIns="60750">
            <a:noAutofit/>
          </a:bodyPr>
          <a:lstStyle/>
          <a:p>
            <a:pPr indent="0" lvl="0" marL="0" rtl="0" algn="ctr">
              <a:lnSpc>
                <a:spcPct val="115000"/>
              </a:lnSpc>
              <a:spcBef>
                <a:spcPts val="700"/>
              </a:spcBef>
              <a:spcAft>
                <a:spcPts val="0"/>
              </a:spcAft>
              <a:buNone/>
            </a:pPr>
            <a:r>
              <a:rPr lang="en-GB" sz="1220">
                <a:solidFill>
                  <a:srgbClr val="434343"/>
                </a:solidFill>
                <a:latin typeface="Open Sans"/>
                <a:ea typeface="Open Sans"/>
                <a:cs typeface="Open Sans"/>
                <a:sym typeface="Open Sans"/>
              </a:rPr>
              <a:t>Enables institutions, universities, or lead teams on a scientific domain, to easily create, configure and manage, their own customised web portal that collects and shares research outcomes of their interest to their audiences. </a:t>
            </a:r>
            <a:endParaRPr sz="1220">
              <a:solidFill>
                <a:srgbClr val="434343"/>
              </a:solidFill>
              <a:latin typeface="Open Sans"/>
              <a:ea typeface="Open Sans"/>
              <a:cs typeface="Open Sans"/>
              <a:sym typeface="Open Sans"/>
            </a:endParaRPr>
          </a:p>
        </p:txBody>
      </p:sp>
      <p:sp>
        <p:nvSpPr>
          <p:cNvPr id="572" name="Google Shape;572;p49"/>
          <p:cNvSpPr txBox="1"/>
          <p:nvPr/>
        </p:nvSpPr>
        <p:spPr>
          <a:xfrm>
            <a:off x="6330676" y="3441207"/>
            <a:ext cx="2549400" cy="982500"/>
          </a:xfrm>
          <a:prstGeom prst="rect">
            <a:avLst/>
          </a:prstGeom>
          <a:noFill/>
          <a:ln>
            <a:noFill/>
          </a:ln>
        </p:spPr>
        <p:txBody>
          <a:bodyPr anchorCtr="0" anchor="t" bIns="20250" lIns="60750" spcFirstLastPara="1" rIns="60750" wrap="square" tIns="60750">
            <a:noAutofit/>
          </a:bodyPr>
          <a:lstStyle/>
          <a:p>
            <a:pPr indent="0" lvl="0" marL="0" rtl="0" algn="ctr">
              <a:lnSpc>
                <a:spcPct val="115000"/>
              </a:lnSpc>
              <a:spcBef>
                <a:spcPts val="700"/>
              </a:spcBef>
              <a:spcAft>
                <a:spcPts val="0"/>
              </a:spcAft>
              <a:buNone/>
            </a:pPr>
            <a:r>
              <a:rPr lang="en-GB" sz="1220">
                <a:solidFill>
                  <a:srgbClr val="434343"/>
                </a:solidFill>
                <a:latin typeface="Open Sans"/>
                <a:ea typeface="Open Sans"/>
                <a:cs typeface="Open Sans"/>
                <a:sym typeface="Open Sans"/>
              </a:rPr>
              <a:t>Produces well-documented, timely and accurate monitoring indicators of research activities for funders, research initiatives and organisations, by creating personalised and on-demand online configurable dashboards.</a:t>
            </a:r>
            <a:endParaRPr sz="1220">
              <a:solidFill>
                <a:srgbClr val="434343"/>
              </a:solidFill>
              <a:latin typeface="Open Sans"/>
              <a:ea typeface="Open Sans"/>
              <a:cs typeface="Open Sans"/>
              <a:sym typeface="Open Sans"/>
            </a:endParaRPr>
          </a:p>
          <a:p>
            <a:pPr indent="0" lvl="0" marL="0" rtl="0" algn="ctr">
              <a:lnSpc>
                <a:spcPct val="115000"/>
              </a:lnSpc>
              <a:spcBef>
                <a:spcPts val="700"/>
              </a:spcBef>
              <a:spcAft>
                <a:spcPts val="0"/>
              </a:spcAft>
              <a:buNone/>
            </a:pPr>
            <a:r>
              <a:t/>
            </a:r>
            <a:endParaRPr sz="1220">
              <a:solidFill>
                <a:srgbClr val="434343"/>
              </a:solidFill>
              <a:latin typeface="Open Sans"/>
              <a:ea typeface="Open Sans"/>
              <a:cs typeface="Open Sans"/>
              <a:sym typeface="Open Sans"/>
            </a:endParaRPr>
          </a:p>
          <a:p>
            <a:pPr indent="0" lvl="0" marL="0" rtl="0" algn="ctr">
              <a:lnSpc>
                <a:spcPct val="115000"/>
              </a:lnSpc>
              <a:spcBef>
                <a:spcPts val="700"/>
              </a:spcBef>
              <a:spcAft>
                <a:spcPts val="0"/>
              </a:spcAft>
              <a:buNone/>
            </a:pPr>
            <a:r>
              <a:t/>
            </a:r>
            <a:endParaRPr sz="1220">
              <a:solidFill>
                <a:srgbClr val="434343"/>
              </a:solidFill>
              <a:latin typeface="Open Sans"/>
              <a:ea typeface="Open Sans"/>
              <a:cs typeface="Open Sans"/>
              <a:sym typeface="Open Sans"/>
            </a:endParaRPr>
          </a:p>
        </p:txBody>
      </p:sp>
      <p:sp>
        <p:nvSpPr>
          <p:cNvPr id="573" name="Google Shape;573;p49"/>
          <p:cNvSpPr txBox="1"/>
          <p:nvPr/>
        </p:nvSpPr>
        <p:spPr>
          <a:xfrm>
            <a:off x="9040276" y="3441207"/>
            <a:ext cx="2549400" cy="982500"/>
          </a:xfrm>
          <a:prstGeom prst="rect">
            <a:avLst/>
          </a:prstGeom>
          <a:noFill/>
          <a:ln>
            <a:noFill/>
          </a:ln>
        </p:spPr>
        <p:txBody>
          <a:bodyPr anchorCtr="0" anchor="t" bIns="20250" lIns="60750" spcFirstLastPara="1" rIns="60750" wrap="square" tIns="60750">
            <a:noAutofit/>
          </a:bodyPr>
          <a:lstStyle/>
          <a:p>
            <a:pPr indent="0" lvl="0" marL="0" rtl="0" algn="ctr">
              <a:lnSpc>
                <a:spcPct val="115000"/>
              </a:lnSpc>
              <a:spcBef>
                <a:spcPts val="700"/>
              </a:spcBef>
              <a:spcAft>
                <a:spcPts val="0"/>
              </a:spcAft>
              <a:buNone/>
            </a:pPr>
            <a:r>
              <a:rPr lang="en-GB" sz="1220">
                <a:solidFill>
                  <a:srgbClr val="434343"/>
                </a:solidFill>
                <a:latin typeface="Open Sans"/>
                <a:ea typeface="Open Sans"/>
                <a:cs typeface="Open Sans"/>
                <a:sym typeface="Open Sans"/>
              </a:rPr>
              <a:t>Facilitates access to the Open Science indicators for policy makers, funders, organisations, by combining and visualising information from all over Europe.</a:t>
            </a:r>
            <a:endParaRPr sz="1220">
              <a:solidFill>
                <a:srgbClr val="434343"/>
              </a:solidFill>
              <a:latin typeface="Open Sans"/>
              <a:ea typeface="Open Sans"/>
              <a:cs typeface="Open Sans"/>
              <a:sym typeface="Open Sans"/>
            </a:endParaRPr>
          </a:p>
          <a:p>
            <a:pPr indent="0" lvl="0" marL="0" rtl="0" algn="ctr">
              <a:lnSpc>
                <a:spcPct val="115000"/>
              </a:lnSpc>
              <a:spcBef>
                <a:spcPts val="700"/>
              </a:spcBef>
              <a:spcAft>
                <a:spcPts val="0"/>
              </a:spcAft>
              <a:buNone/>
            </a:pPr>
            <a:r>
              <a:t/>
            </a:r>
            <a:endParaRPr sz="1220">
              <a:solidFill>
                <a:srgbClr val="434343"/>
              </a:solidFill>
              <a:latin typeface="Open Sans"/>
              <a:ea typeface="Open Sans"/>
              <a:cs typeface="Open Sans"/>
              <a:sym typeface="Open Sans"/>
            </a:endParaRPr>
          </a:p>
          <a:p>
            <a:pPr indent="0" lvl="0" marL="0" rtl="0" algn="ctr">
              <a:lnSpc>
                <a:spcPct val="115000"/>
              </a:lnSpc>
              <a:spcBef>
                <a:spcPts val="700"/>
              </a:spcBef>
              <a:spcAft>
                <a:spcPts val="0"/>
              </a:spcAft>
              <a:buNone/>
            </a:pPr>
            <a:r>
              <a:t/>
            </a:r>
            <a:endParaRPr sz="1220">
              <a:solidFill>
                <a:srgbClr val="434343"/>
              </a:solidFill>
              <a:latin typeface="Open Sans"/>
              <a:ea typeface="Open Sans"/>
              <a:cs typeface="Open Sans"/>
              <a:sym typeface="Open Sans"/>
            </a:endParaRPr>
          </a:p>
        </p:txBody>
      </p:sp>
      <p:sp>
        <p:nvSpPr>
          <p:cNvPr id="574" name="Google Shape;574;p49"/>
          <p:cNvSpPr txBox="1"/>
          <p:nvPr/>
        </p:nvSpPr>
        <p:spPr>
          <a:xfrm>
            <a:off x="953775" y="1008300"/>
            <a:ext cx="8086500" cy="107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900">
                <a:solidFill>
                  <a:srgbClr val="434343"/>
                </a:solidFill>
                <a:latin typeface="Open Sans ExtraBold"/>
                <a:ea typeface="Open Sans ExtraBold"/>
                <a:cs typeface="Open Sans ExtraBold"/>
                <a:sym typeface="Open Sans ExtraBold"/>
              </a:rPr>
              <a:t>OpenAIRE </a:t>
            </a:r>
            <a:r>
              <a:rPr lang="en-GB" sz="2900">
                <a:solidFill>
                  <a:srgbClr val="FFFFFF"/>
                </a:solidFill>
                <a:highlight>
                  <a:srgbClr val="E63A46"/>
                </a:highlight>
                <a:latin typeface="Open Sans ExtraBold"/>
                <a:ea typeface="Open Sans ExtraBold"/>
                <a:cs typeface="Open Sans ExtraBold"/>
                <a:sym typeface="Open Sans ExtraBold"/>
              </a:rPr>
              <a:t> services </a:t>
            </a:r>
            <a:r>
              <a:rPr lang="en-GB" sz="2900">
                <a:solidFill>
                  <a:srgbClr val="434343"/>
                </a:solidFill>
                <a:latin typeface="Open Sans ExtraBold"/>
                <a:ea typeface="Open Sans ExtraBold"/>
                <a:cs typeface="Open Sans ExtraBold"/>
                <a:sym typeface="Open Sans ExtraBold"/>
              </a:rPr>
              <a:t> benefiting from organisation disambiguation</a:t>
            </a:r>
            <a:endParaRPr sz="2900">
              <a:solidFill>
                <a:srgbClr val="434343"/>
              </a:solidFill>
              <a:latin typeface="Open Sans ExtraBold"/>
              <a:ea typeface="Open Sans ExtraBold"/>
              <a:cs typeface="Open Sans ExtraBold"/>
              <a:sym typeface="Open Sans ExtraBold"/>
            </a:endParaRPr>
          </a:p>
        </p:txBody>
      </p:sp>
      <p:sp>
        <p:nvSpPr>
          <p:cNvPr id="575" name="Google Shape;575;p49"/>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pic>
        <p:nvPicPr>
          <p:cNvPr id="581" name="Google Shape;581;p50"/>
          <p:cNvPicPr preferRelativeResize="0"/>
          <p:nvPr/>
        </p:nvPicPr>
        <p:blipFill rotWithShape="1">
          <a:blip r:embed="rId3">
            <a:alphaModFix amt="33000"/>
          </a:blip>
          <a:srcRect b="0" l="22350" r="57831" t="0"/>
          <a:stretch/>
        </p:blipFill>
        <p:spPr>
          <a:xfrm>
            <a:off x="0" y="0"/>
            <a:ext cx="2416248" cy="6858000"/>
          </a:xfrm>
          <a:prstGeom prst="rect">
            <a:avLst/>
          </a:prstGeom>
          <a:noFill/>
          <a:ln>
            <a:noFill/>
          </a:ln>
        </p:spPr>
      </p:pic>
      <p:pic>
        <p:nvPicPr>
          <p:cNvPr id="582" name="Google Shape;582;p50"/>
          <p:cNvPicPr preferRelativeResize="0"/>
          <p:nvPr/>
        </p:nvPicPr>
        <p:blipFill>
          <a:blip r:embed="rId4">
            <a:alphaModFix/>
          </a:blip>
          <a:stretch>
            <a:fillRect/>
          </a:stretch>
        </p:blipFill>
        <p:spPr>
          <a:xfrm>
            <a:off x="10056862" y="6232750"/>
            <a:ext cx="1783287" cy="451700"/>
          </a:xfrm>
          <a:prstGeom prst="rect">
            <a:avLst/>
          </a:prstGeom>
          <a:noFill/>
          <a:ln>
            <a:noFill/>
          </a:ln>
        </p:spPr>
      </p:pic>
      <p:pic>
        <p:nvPicPr>
          <p:cNvPr id="583" name="Google Shape;583;p50"/>
          <p:cNvPicPr preferRelativeResize="0"/>
          <p:nvPr/>
        </p:nvPicPr>
        <p:blipFill>
          <a:blip r:embed="rId5">
            <a:alphaModFix/>
          </a:blip>
          <a:stretch>
            <a:fillRect/>
          </a:stretch>
        </p:blipFill>
        <p:spPr>
          <a:xfrm>
            <a:off x="322125" y="6250266"/>
            <a:ext cx="1167365" cy="416669"/>
          </a:xfrm>
          <a:prstGeom prst="rect">
            <a:avLst/>
          </a:prstGeom>
          <a:noFill/>
          <a:ln>
            <a:noFill/>
          </a:ln>
        </p:spPr>
      </p:pic>
      <p:pic>
        <p:nvPicPr>
          <p:cNvPr id="584" name="Google Shape;584;p50"/>
          <p:cNvPicPr preferRelativeResize="0"/>
          <p:nvPr/>
        </p:nvPicPr>
        <p:blipFill>
          <a:blip r:embed="rId6">
            <a:alphaModFix/>
          </a:blip>
          <a:stretch>
            <a:fillRect/>
          </a:stretch>
        </p:blipFill>
        <p:spPr>
          <a:xfrm>
            <a:off x="1640584" y="6320351"/>
            <a:ext cx="414744" cy="276499"/>
          </a:xfrm>
          <a:prstGeom prst="rect">
            <a:avLst/>
          </a:prstGeom>
          <a:noFill/>
          <a:ln>
            <a:noFill/>
          </a:ln>
        </p:spPr>
      </p:pic>
      <p:sp>
        <p:nvSpPr>
          <p:cNvPr id="585" name="Google Shape;585;p50"/>
          <p:cNvSpPr txBox="1"/>
          <p:nvPr/>
        </p:nvSpPr>
        <p:spPr>
          <a:xfrm>
            <a:off x="800750" y="980550"/>
            <a:ext cx="77985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500">
                <a:solidFill>
                  <a:srgbClr val="434343"/>
                </a:solidFill>
                <a:latin typeface="Open Sans ExtraBold"/>
                <a:ea typeface="Open Sans ExtraBold"/>
                <a:cs typeface="Open Sans ExtraBold"/>
                <a:sym typeface="Open Sans ExtraBold"/>
              </a:rPr>
              <a:t>OpenOrgs </a:t>
            </a:r>
            <a:r>
              <a:rPr lang="en-GB" sz="3500">
                <a:solidFill>
                  <a:srgbClr val="FFFFFF"/>
                </a:solidFill>
                <a:highlight>
                  <a:srgbClr val="E63A46"/>
                </a:highlight>
                <a:latin typeface="Open Sans ExtraBold"/>
                <a:ea typeface="Open Sans ExtraBold"/>
                <a:cs typeface="Open Sans ExtraBold"/>
                <a:sym typeface="Open Sans ExtraBold"/>
              </a:rPr>
              <a:t> activity </a:t>
            </a:r>
            <a:r>
              <a:rPr lang="en-GB" sz="3500">
                <a:solidFill>
                  <a:srgbClr val="434343"/>
                </a:solidFill>
                <a:latin typeface="Open Sans ExtraBold"/>
                <a:ea typeface="Open Sans ExtraBold"/>
                <a:cs typeface="Open Sans ExtraBold"/>
                <a:sym typeface="Open Sans ExtraBold"/>
              </a:rPr>
              <a:t> pillars</a:t>
            </a:r>
            <a:endParaRPr sz="3500">
              <a:solidFill>
                <a:srgbClr val="434343"/>
              </a:solidFill>
              <a:latin typeface="Open Sans ExtraBold"/>
              <a:ea typeface="Open Sans ExtraBold"/>
              <a:cs typeface="Open Sans ExtraBold"/>
              <a:sym typeface="Open Sans ExtraBold"/>
            </a:endParaRPr>
          </a:p>
        </p:txBody>
      </p:sp>
      <p:grpSp>
        <p:nvGrpSpPr>
          <p:cNvPr id="586" name="Google Shape;586;p50"/>
          <p:cNvGrpSpPr/>
          <p:nvPr/>
        </p:nvGrpSpPr>
        <p:grpSpPr>
          <a:xfrm>
            <a:off x="690689" y="2670725"/>
            <a:ext cx="3676718" cy="1719557"/>
            <a:chOff x="518030" y="2003094"/>
            <a:chExt cx="2757608" cy="1289700"/>
          </a:xfrm>
        </p:grpSpPr>
        <p:sp>
          <p:nvSpPr>
            <p:cNvPr id="587" name="Google Shape;587;p50"/>
            <p:cNvSpPr txBox="1"/>
            <p:nvPr/>
          </p:nvSpPr>
          <p:spPr>
            <a:xfrm>
              <a:off x="518030" y="2003094"/>
              <a:ext cx="2124000" cy="1289700"/>
            </a:xfrm>
            <a:prstGeom prst="rect">
              <a:avLst/>
            </a:prstGeom>
            <a:noFill/>
            <a:ln>
              <a:noFill/>
            </a:ln>
          </p:spPr>
          <p:txBody>
            <a:bodyPr anchorCtr="0" anchor="ctr" bIns="121900" lIns="121900" spcFirstLastPara="1" rIns="121900" wrap="square" tIns="121900">
              <a:noAutofit/>
            </a:bodyPr>
            <a:lstStyle/>
            <a:p>
              <a:pPr indent="0" lvl="0" marL="0" rtl="0" algn="r">
                <a:spcBef>
                  <a:spcPts val="0"/>
                </a:spcBef>
                <a:spcAft>
                  <a:spcPts val="0"/>
                </a:spcAft>
                <a:buNone/>
              </a:pPr>
              <a:r>
                <a:rPr b="1" lang="en-GB" sz="1600">
                  <a:solidFill>
                    <a:srgbClr val="434343"/>
                  </a:solidFill>
                  <a:latin typeface="Open Sans"/>
                  <a:ea typeface="Open Sans"/>
                  <a:cs typeface="Open Sans"/>
                  <a:sym typeface="Open Sans"/>
                </a:rPr>
                <a:t>Automatic suggestion of duplicates</a:t>
              </a:r>
              <a:endParaRPr b="1" sz="1600">
                <a:solidFill>
                  <a:srgbClr val="434343"/>
                </a:solidFill>
                <a:latin typeface="Open Sans"/>
                <a:ea typeface="Open Sans"/>
                <a:cs typeface="Open Sans"/>
                <a:sym typeface="Open Sans"/>
              </a:endParaRPr>
            </a:p>
            <a:p>
              <a:pPr indent="0" lvl="0" marL="0" rtl="0" algn="r">
                <a:spcBef>
                  <a:spcPts val="0"/>
                </a:spcBef>
                <a:spcAft>
                  <a:spcPts val="0"/>
                </a:spcAft>
                <a:buNone/>
              </a:pPr>
              <a:r>
                <a:t/>
              </a:r>
              <a:endParaRPr b="1" sz="1600">
                <a:solidFill>
                  <a:srgbClr val="434343"/>
                </a:solidFill>
                <a:latin typeface="Open Sans"/>
                <a:ea typeface="Open Sans"/>
                <a:cs typeface="Open Sans"/>
                <a:sym typeface="Open Sans"/>
              </a:endParaRPr>
            </a:p>
            <a:p>
              <a:pPr indent="0" lvl="0" marL="0" rtl="0" algn="r">
                <a:spcBef>
                  <a:spcPts val="0"/>
                </a:spcBef>
                <a:spcAft>
                  <a:spcPts val="2100"/>
                </a:spcAft>
                <a:buNone/>
              </a:pPr>
              <a:r>
                <a:rPr lang="en-GB" sz="1300">
                  <a:solidFill>
                    <a:srgbClr val="434343"/>
                  </a:solidFill>
                  <a:latin typeface="Open Sans"/>
                  <a:ea typeface="Open Sans"/>
                  <a:cs typeface="Open Sans"/>
                  <a:sym typeface="Open Sans"/>
                </a:rPr>
                <a:t>The process for the automatic identification of possible duplicates will periodically produce new suggestions for the data curators.</a:t>
              </a:r>
              <a:endParaRPr sz="1300">
                <a:solidFill>
                  <a:srgbClr val="434343"/>
                </a:solidFill>
                <a:latin typeface="Open Sans"/>
                <a:ea typeface="Open Sans"/>
                <a:cs typeface="Open Sans"/>
                <a:sym typeface="Open Sans"/>
              </a:endParaRPr>
            </a:p>
          </p:txBody>
        </p:sp>
        <p:cxnSp>
          <p:nvCxnSpPr>
            <p:cNvPr id="588" name="Google Shape;588;p50"/>
            <p:cNvCxnSpPr/>
            <p:nvPr/>
          </p:nvCxnSpPr>
          <p:spPr>
            <a:xfrm rot="10800000">
              <a:off x="2613538" y="2173950"/>
              <a:ext cx="662100" cy="474000"/>
            </a:xfrm>
            <a:prstGeom prst="straightConnector1">
              <a:avLst/>
            </a:prstGeom>
            <a:noFill/>
            <a:ln cap="flat" cmpd="sng" w="9525">
              <a:solidFill>
                <a:srgbClr val="E63A46"/>
              </a:solidFill>
              <a:prstDash val="solid"/>
              <a:round/>
              <a:headEnd len="sm" w="sm" type="none"/>
              <a:tailEnd len="med" w="med" type="oval"/>
            </a:ln>
          </p:spPr>
        </p:cxnSp>
      </p:grpSp>
      <p:grpSp>
        <p:nvGrpSpPr>
          <p:cNvPr id="589" name="Google Shape;589;p50"/>
          <p:cNvGrpSpPr/>
          <p:nvPr/>
        </p:nvGrpSpPr>
        <p:grpSpPr>
          <a:xfrm>
            <a:off x="7008950" y="980538"/>
            <a:ext cx="4715598" cy="4558869"/>
            <a:chOff x="5256844" y="735422"/>
            <a:chExt cx="3536787" cy="3419237"/>
          </a:xfrm>
        </p:grpSpPr>
        <p:sp>
          <p:nvSpPr>
            <p:cNvPr id="590" name="Google Shape;590;p50"/>
            <p:cNvSpPr txBox="1"/>
            <p:nvPr/>
          </p:nvSpPr>
          <p:spPr>
            <a:xfrm>
              <a:off x="6496531" y="2864959"/>
              <a:ext cx="2297100" cy="1289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b="1" lang="en-GB" sz="1600">
                  <a:solidFill>
                    <a:srgbClr val="434343"/>
                  </a:solidFill>
                  <a:latin typeface="Open Sans"/>
                  <a:ea typeface="Open Sans"/>
                  <a:cs typeface="Open Sans"/>
                  <a:sym typeface="Open Sans"/>
                </a:rPr>
                <a:t>Manual management of duplicates</a:t>
              </a:r>
              <a:endParaRPr b="1" sz="1600">
                <a:solidFill>
                  <a:srgbClr val="434343"/>
                </a:solidFill>
                <a:latin typeface="Open Sans"/>
                <a:ea typeface="Open Sans"/>
                <a:cs typeface="Open Sans"/>
                <a:sym typeface="Open Sans"/>
              </a:endParaRPr>
            </a:p>
            <a:p>
              <a:pPr indent="0" lvl="0" marL="0" rtl="0" algn="l">
                <a:spcBef>
                  <a:spcPts val="0"/>
                </a:spcBef>
                <a:spcAft>
                  <a:spcPts val="0"/>
                </a:spcAft>
                <a:buNone/>
              </a:pPr>
              <a:r>
                <a:t/>
              </a:r>
              <a:endParaRPr b="1" sz="1100">
                <a:solidFill>
                  <a:srgbClr val="434343"/>
                </a:solidFill>
                <a:latin typeface="Open Sans"/>
                <a:ea typeface="Open Sans"/>
                <a:cs typeface="Open Sans"/>
                <a:sym typeface="Open Sans"/>
              </a:endParaRPr>
            </a:p>
            <a:p>
              <a:pPr indent="0" lvl="0" marL="0" rtl="0" algn="l">
                <a:spcBef>
                  <a:spcPts val="0"/>
                </a:spcBef>
                <a:spcAft>
                  <a:spcPts val="2100"/>
                </a:spcAft>
                <a:buNone/>
              </a:pPr>
              <a:r>
                <a:rPr lang="en-GB" sz="1300">
                  <a:solidFill>
                    <a:srgbClr val="434343"/>
                  </a:solidFill>
                  <a:latin typeface="Open Sans"/>
                  <a:ea typeface="Open Sans"/>
                  <a:cs typeface="Open Sans"/>
                  <a:sym typeface="Open Sans"/>
                </a:rPr>
                <a:t>Deciding whether two or more digital representations are duplicates of the same object can be a task that only humans can carry out precisely. The OpenOrgs tool allows data curator to manage the ambiguities in the data lack of the organization mentions aggregated by OpenAIRE.  </a:t>
              </a:r>
              <a:endParaRPr sz="1300">
                <a:solidFill>
                  <a:srgbClr val="434343"/>
                </a:solidFill>
                <a:latin typeface="Open Sans"/>
                <a:ea typeface="Open Sans"/>
                <a:cs typeface="Open Sans"/>
                <a:sym typeface="Open Sans"/>
              </a:endParaRPr>
            </a:p>
          </p:txBody>
        </p:sp>
        <p:cxnSp>
          <p:nvCxnSpPr>
            <p:cNvPr id="591" name="Google Shape;591;p50"/>
            <p:cNvCxnSpPr/>
            <p:nvPr/>
          </p:nvCxnSpPr>
          <p:spPr>
            <a:xfrm flipH="1" rot="10800000">
              <a:off x="5256844" y="735422"/>
              <a:ext cx="1204200" cy="1142700"/>
            </a:xfrm>
            <a:prstGeom prst="straightConnector1">
              <a:avLst/>
            </a:prstGeom>
            <a:noFill/>
            <a:ln cap="flat" cmpd="sng" w="9525">
              <a:solidFill>
                <a:srgbClr val="E63A46"/>
              </a:solidFill>
              <a:prstDash val="solid"/>
              <a:round/>
              <a:headEnd len="sm" w="sm" type="none"/>
              <a:tailEnd len="med" w="med" type="oval"/>
            </a:ln>
          </p:spPr>
        </p:cxnSp>
      </p:grpSp>
      <p:grpSp>
        <p:nvGrpSpPr>
          <p:cNvPr id="592" name="Google Shape;592;p50"/>
          <p:cNvGrpSpPr/>
          <p:nvPr/>
        </p:nvGrpSpPr>
        <p:grpSpPr>
          <a:xfrm>
            <a:off x="7660740" y="1074166"/>
            <a:ext cx="3833016" cy="3746164"/>
            <a:chOff x="5745698" y="805645"/>
            <a:chExt cx="2874834" cy="2809693"/>
          </a:xfrm>
        </p:grpSpPr>
        <p:sp>
          <p:nvSpPr>
            <p:cNvPr id="593" name="Google Shape;593;p50"/>
            <p:cNvSpPr txBox="1"/>
            <p:nvPr/>
          </p:nvSpPr>
          <p:spPr>
            <a:xfrm>
              <a:off x="6496533" y="805645"/>
              <a:ext cx="2124000" cy="1289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b="1" lang="en-GB" sz="1600">
                  <a:solidFill>
                    <a:srgbClr val="434343"/>
                  </a:solidFill>
                  <a:latin typeface="Open Sans"/>
                  <a:ea typeface="Open Sans"/>
                  <a:cs typeface="Open Sans"/>
                  <a:sym typeface="Open Sans"/>
                </a:rPr>
                <a:t>Metadata curation</a:t>
              </a:r>
              <a:endParaRPr b="1" sz="1600">
                <a:solidFill>
                  <a:srgbClr val="434343"/>
                </a:solidFill>
                <a:latin typeface="Open Sans"/>
                <a:ea typeface="Open Sans"/>
                <a:cs typeface="Open Sans"/>
                <a:sym typeface="Open Sans"/>
              </a:endParaRPr>
            </a:p>
            <a:p>
              <a:pPr indent="0" lvl="0" marL="0" rtl="0" algn="l">
                <a:spcBef>
                  <a:spcPts val="0"/>
                </a:spcBef>
                <a:spcAft>
                  <a:spcPts val="0"/>
                </a:spcAft>
                <a:buNone/>
              </a:pPr>
              <a:r>
                <a:t/>
              </a:r>
              <a:endParaRPr b="1" sz="1600">
                <a:solidFill>
                  <a:srgbClr val="434343"/>
                </a:solidFill>
                <a:latin typeface="Open Sans"/>
                <a:ea typeface="Open Sans"/>
                <a:cs typeface="Open Sans"/>
                <a:sym typeface="Open Sans"/>
              </a:endParaRPr>
            </a:p>
            <a:p>
              <a:pPr indent="0" lvl="0" marL="0" rtl="0" algn="l">
                <a:spcBef>
                  <a:spcPts val="0"/>
                </a:spcBef>
                <a:spcAft>
                  <a:spcPts val="2100"/>
                </a:spcAft>
                <a:buNone/>
              </a:pPr>
              <a:r>
                <a:rPr lang="en-GB" sz="1300">
                  <a:solidFill>
                    <a:srgbClr val="434343"/>
                  </a:solidFill>
                  <a:latin typeface="Open Sans"/>
                  <a:ea typeface="Open Sans"/>
                  <a:cs typeface="Open Sans"/>
                  <a:sym typeface="Open Sans"/>
                </a:rPr>
                <a:t>In OpenOrgs data curators can enrich the metadata description of the organization entities, compensating the lack of information available from the sources and improving the discoverability / completeness of the organization records.</a:t>
              </a:r>
              <a:endParaRPr sz="1300">
                <a:solidFill>
                  <a:srgbClr val="434343"/>
                </a:solidFill>
                <a:latin typeface="Open Sans"/>
                <a:ea typeface="Open Sans"/>
                <a:cs typeface="Open Sans"/>
                <a:sym typeface="Open Sans"/>
              </a:endParaRPr>
            </a:p>
          </p:txBody>
        </p:sp>
        <p:cxnSp>
          <p:nvCxnSpPr>
            <p:cNvPr id="594" name="Google Shape;594;p50"/>
            <p:cNvCxnSpPr>
              <a:stCxn id="595" idx="1"/>
            </p:cNvCxnSpPr>
            <p:nvPr/>
          </p:nvCxnSpPr>
          <p:spPr>
            <a:xfrm flipH="1" rot="10800000">
              <a:off x="5745698" y="3123338"/>
              <a:ext cx="735900" cy="492000"/>
            </a:xfrm>
            <a:prstGeom prst="straightConnector1">
              <a:avLst/>
            </a:prstGeom>
            <a:noFill/>
            <a:ln cap="flat" cmpd="sng" w="9525">
              <a:solidFill>
                <a:srgbClr val="E63A46"/>
              </a:solidFill>
              <a:prstDash val="solid"/>
              <a:round/>
              <a:headEnd len="sm" w="sm" type="none"/>
              <a:tailEnd len="med" w="med" type="oval"/>
            </a:ln>
          </p:spPr>
        </p:cxnSp>
      </p:grpSp>
      <p:grpSp>
        <p:nvGrpSpPr>
          <p:cNvPr id="596" name="Google Shape;596;p50"/>
          <p:cNvGrpSpPr/>
          <p:nvPr/>
        </p:nvGrpSpPr>
        <p:grpSpPr>
          <a:xfrm>
            <a:off x="3512928" y="1399312"/>
            <a:ext cx="5086319" cy="5054003"/>
            <a:chOff x="2662213" y="676344"/>
            <a:chExt cx="3814835" cy="3790597"/>
          </a:xfrm>
        </p:grpSpPr>
        <p:sp>
          <p:nvSpPr>
            <p:cNvPr id="597" name="Google Shape;597;p50"/>
            <p:cNvSpPr/>
            <p:nvPr/>
          </p:nvSpPr>
          <p:spPr>
            <a:xfrm rot="3600185">
              <a:off x="3169983" y="1184511"/>
              <a:ext cx="2774659" cy="2774659"/>
            </a:xfrm>
            <a:prstGeom prst="blockArc">
              <a:avLst>
                <a:gd fmla="val 12622480" name="adj1"/>
                <a:gd fmla="val 19781569" name="adj2"/>
                <a:gd fmla="val 20773" name="adj3"/>
              </a:avLst>
            </a:prstGeom>
            <a:solidFill>
              <a:srgbClr val="E63A4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8" name="Google Shape;598;p50"/>
            <p:cNvSpPr/>
            <p:nvPr/>
          </p:nvSpPr>
          <p:spPr>
            <a:xfrm rot="10800000">
              <a:off x="3183490" y="1163229"/>
              <a:ext cx="2774700" cy="2774700"/>
            </a:xfrm>
            <a:prstGeom prst="blockArc">
              <a:avLst>
                <a:gd fmla="val 12622480" name="adj1"/>
                <a:gd fmla="val 19662822" name="adj2"/>
                <a:gd fmla="val 20729" name="adj3"/>
              </a:avLst>
            </a:prstGeom>
            <a:solidFill>
              <a:srgbClr val="EA586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9" name="Google Shape;599;p50"/>
            <p:cNvSpPr/>
            <p:nvPr/>
          </p:nvSpPr>
          <p:spPr>
            <a:xfrm rot="-3600185">
              <a:off x="3194618" y="1184114"/>
              <a:ext cx="2774659" cy="2774659"/>
            </a:xfrm>
            <a:prstGeom prst="blockArc">
              <a:avLst>
                <a:gd fmla="val 12622480" name="adj1"/>
                <a:gd fmla="val 19703271" name="adj2"/>
                <a:gd fmla="val 20851" name="adj3"/>
              </a:avLst>
            </a:prstGeom>
            <a:solidFill>
              <a:srgbClr val="F29BA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00" name="Google Shape;600;p50"/>
            <p:cNvGrpSpPr/>
            <p:nvPr/>
          </p:nvGrpSpPr>
          <p:grpSpPr>
            <a:xfrm rot="-7200165">
              <a:off x="3337679" y="2826785"/>
              <a:ext cx="585011" cy="585536"/>
              <a:chOff x="1967628" y="812211"/>
              <a:chExt cx="588000" cy="588000"/>
            </a:xfrm>
          </p:grpSpPr>
          <p:sp>
            <p:nvSpPr>
              <p:cNvPr id="601" name="Google Shape;601;p50"/>
              <p:cNvSpPr/>
              <p:nvPr/>
            </p:nvSpPr>
            <p:spPr>
              <a:xfrm rot="39023">
                <a:off x="1970909" y="815492"/>
                <a:ext cx="581437" cy="581437"/>
              </a:xfrm>
              <a:prstGeom prst="pie">
                <a:avLst>
                  <a:gd fmla="val 6190354" name="adj1"/>
                  <a:gd fmla="val 14996165" name="adj2"/>
                </a:avLst>
              </a:prstGeom>
              <a:solidFill>
                <a:srgbClr val="F29BA1"/>
              </a:solidFill>
              <a:ln>
                <a:noFill/>
              </a:ln>
              <a:effectLst>
                <a:outerShdw blurRad="142875" rotWithShape="0" algn="bl">
                  <a:srgbClr val="000000">
                    <a:alpha val="43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2" name="Google Shape;602;p50"/>
              <p:cNvSpPr/>
              <p:nvPr/>
            </p:nvSpPr>
            <p:spPr>
              <a:xfrm rot="10800000">
                <a:off x="1970875" y="815525"/>
                <a:ext cx="581400" cy="581400"/>
              </a:xfrm>
              <a:prstGeom prst="pie">
                <a:avLst>
                  <a:gd fmla="val 4028252" name="adj1"/>
                  <a:gd fmla="val 17183677" name="adj2"/>
                </a:avLst>
              </a:prstGeom>
              <a:solidFill>
                <a:srgbClr val="F29BA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03" name="Google Shape;603;p50"/>
            <p:cNvGrpSpPr/>
            <p:nvPr/>
          </p:nvGrpSpPr>
          <p:grpSpPr>
            <a:xfrm>
              <a:off x="4264097" y="1180331"/>
              <a:ext cx="585001" cy="585530"/>
              <a:chOff x="1970048" y="811613"/>
              <a:chExt cx="588000" cy="588000"/>
            </a:xfrm>
          </p:grpSpPr>
          <p:sp>
            <p:nvSpPr>
              <p:cNvPr id="604" name="Google Shape;604;p50"/>
              <p:cNvSpPr/>
              <p:nvPr/>
            </p:nvSpPr>
            <p:spPr>
              <a:xfrm rot="39023">
                <a:off x="1973329" y="814894"/>
                <a:ext cx="581437" cy="581437"/>
              </a:xfrm>
              <a:prstGeom prst="pie">
                <a:avLst>
                  <a:gd fmla="val 6190354" name="adj1"/>
                  <a:gd fmla="val 14996165" name="adj2"/>
                </a:avLst>
              </a:prstGeom>
              <a:solidFill>
                <a:srgbClr val="E63A46"/>
              </a:solidFill>
              <a:ln>
                <a:noFill/>
              </a:ln>
              <a:effectLst>
                <a:outerShdw blurRad="142875" rotWithShape="0" algn="bl">
                  <a:srgbClr val="000000">
                    <a:alpha val="43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5" name="Google Shape;605;p50"/>
              <p:cNvSpPr/>
              <p:nvPr/>
            </p:nvSpPr>
            <p:spPr>
              <a:xfrm rot="10800000">
                <a:off x="1973295" y="814927"/>
                <a:ext cx="581400" cy="581400"/>
              </a:xfrm>
              <a:prstGeom prst="pie">
                <a:avLst>
                  <a:gd fmla="val 4028252" name="adj1"/>
                  <a:gd fmla="val 17183677" name="adj2"/>
                </a:avLst>
              </a:prstGeom>
              <a:solidFill>
                <a:srgbClr val="E63A4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06" name="Google Shape;606;p50"/>
            <p:cNvGrpSpPr/>
            <p:nvPr/>
          </p:nvGrpSpPr>
          <p:grpSpPr>
            <a:xfrm rot="7200165">
              <a:off x="5229930" y="2804716"/>
              <a:ext cx="585011" cy="585536"/>
              <a:chOff x="1977085" y="811649"/>
              <a:chExt cx="588000" cy="588000"/>
            </a:xfrm>
          </p:grpSpPr>
          <p:sp>
            <p:nvSpPr>
              <p:cNvPr id="607" name="Google Shape;607;p50"/>
              <p:cNvSpPr/>
              <p:nvPr/>
            </p:nvSpPr>
            <p:spPr>
              <a:xfrm rot="39023">
                <a:off x="1980366" y="814930"/>
                <a:ext cx="581437" cy="581437"/>
              </a:xfrm>
              <a:prstGeom prst="pie">
                <a:avLst>
                  <a:gd fmla="val 6190354" name="adj1"/>
                  <a:gd fmla="val 14996165" name="adj2"/>
                </a:avLst>
              </a:prstGeom>
              <a:solidFill>
                <a:srgbClr val="EA5862"/>
              </a:solidFill>
              <a:ln>
                <a:noFill/>
              </a:ln>
              <a:effectLst>
                <a:outerShdw blurRad="142875" rotWithShape="0" algn="bl">
                  <a:srgbClr val="000000">
                    <a:alpha val="43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5" name="Google Shape;595;p50"/>
              <p:cNvSpPr/>
              <p:nvPr/>
            </p:nvSpPr>
            <p:spPr>
              <a:xfrm rot="10800000">
                <a:off x="1980332" y="814963"/>
                <a:ext cx="581400" cy="581400"/>
              </a:xfrm>
              <a:prstGeom prst="pie">
                <a:avLst>
                  <a:gd fmla="val 4028252" name="adj1"/>
                  <a:gd fmla="val 17183677" name="adj2"/>
                </a:avLst>
              </a:prstGeom>
              <a:solidFill>
                <a:srgbClr val="EA586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08" name="Google Shape;608;p50"/>
            <p:cNvSpPr txBox="1"/>
            <p:nvPr/>
          </p:nvSpPr>
          <p:spPr>
            <a:xfrm>
              <a:off x="4334550" y="1255312"/>
              <a:ext cx="509100" cy="2670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GB" sz="2100">
                  <a:solidFill>
                    <a:srgbClr val="FFFFFF"/>
                  </a:solidFill>
                  <a:latin typeface="Roboto"/>
                  <a:ea typeface="Roboto"/>
                  <a:cs typeface="Roboto"/>
                  <a:sym typeface="Roboto"/>
                </a:rPr>
                <a:t>03 </a:t>
              </a:r>
              <a:endParaRPr b="1" sz="2100">
                <a:solidFill>
                  <a:srgbClr val="FFFFFF"/>
                </a:solidFill>
                <a:latin typeface="Roboto"/>
                <a:ea typeface="Roboto"/>
                <a:cs typeface="Roboto"/>
                <a:sym typeface="Roboto"/>
              </a:endParaRPr>
            </a:p>
          </p:txBody>
        </p:sp>
        <p:sp>
          <p:nvSpPr>
            <p:cNvPr id="609" name="Google Shape;609;p50"/>
            <p:cNvSpPr txBox="1"/>
            <p:nvPr/>
          </p:nvSpPr>
          <p:spPr>
            <a:xfrm>
              <a:off x="3375648" y="2887440"/>
              <a:ext cx="509100" cy="2670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GB" sz="2100">
                  <a:solidFill>
                    <a:srgbClr val="FFFFFF"/>
                  </a:solidFill>
                  <a:latin typeface="Roboto"/>
                  <a:ea typeface="Roboto"/>
                  <a:cs typeface="Roboto"/>
                  <a:sym typeface="Roboto"/>
                </a:rPr>
                <a:t>01 </a:t>
              </a:r>
              <a:endParaRPr b="1" sz="2100">
                <a:solidFill>
                  <a:srgbClr val="FFFFFF"/>
                </a:solidFill>
                <a:latin typeface="Roboto"/>
                <a:ea typeface="Roboto"/>
                <a:cs typeface="Roboto"/>
                <a:sym typeface="Roboto"/>
              </a:endParaRPr>
            </a:p>
          </p:txBody>
        </p:sp>
        <p:sp>
          <p:nvSpPr>
            <p:cNvPr id="610" name="Google Shape;610;p50"/>
            <p:cNvSpPr txBox="1"/>
            <p:nvPr/>
          </p:nvSpPr>
          <p:spPr>
            <a:xfrm>
              <a:off x="5281877" y="2857865"/>
              <a:ext cx="509100" cy="2670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GB" sz="2100">
                  <a:solidFill>
                    <a:srgbClr val="FFFFFF"/>
                  </a:solidFill>
                  <a:latin typeface="Roboto"/>
                  <a:ea typeface="Roboto"/>
                  <a:cs typeface="Roboto"/>
                  <a:sym typeface="Roboto"/>
                </a:rPr>
                <a:t>02 </a:t>
              </a:r>
              <a:endParaRPr b="1" sz="2100">
                <a:solidFill>
                  <a:srgbClr val="FFFFFF"/>
                </a:solidFill>
                <a:latin typeface="Roboto"/>
                <a:ea typeface="Roboto"/>
                <a:cs typeface="Roboto"/>
                <a:sym typeface="Roboto"/>
              </a:endParaRPr>
            </a:p>
          </p:txBody>
        </p:sp>
      </p:grpSp>
      <p:sp>
        <p:nvSpPr>
          <p:cNvPr id="611" name="Google Shape;611;p50"/>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pic>
        <p:nvPicPr>
          <p:cNvPr id="617" name="Google Shape;617;p51"/>
          <p:cNvPicPr preferRelativeResize="0"/>
          <p:nvPr/>
        </p:nvPicPr>
        <p:blipFill>
          <a:blip r:embed="rId3">
            <a:alphaModFix/>
          </a:blip>
          <a:stretch>
            <a:fillRect/>
          </a:stretch>
        </p:blipFill>
        <p:spPr>
          <a:xfrm>
            <a:off x="10056862" y="6232750"/>
            <a:ext cx="1783287" cy="451700"/>
          </a:xfrm>
          <a:prstGeom prst="rect">
            <a:avLst/>
          </a:prstGeom>
          <a:noFill/>
          <a:ln>
            <a:noFill/>
          </a:ln>
        </p:spPr>
      </p:pic>
      <p:pic>
        <p:nvPicPr>
          <p:cNvPr id="618" name="Google Shape;618;p51"/>
          <p:cNvPicPr preferRelativeResize="0"/>
          <p:nvPr/>
        </p:nvPicPr>
        <p:blipFill>
          <a:blip r:embed="rId4">
            <a:alphaModFix/>
          </a:blip>
          <a:stretch>
            <a:fillRect/>
          </a:stretch>
        </p:blipFill>
        <p:spPr>
          <a:xfrm>
            <a:off x="322125" y="6250266"/>
            <a:ext cx="1167365" cy="416669"/>
          </a:xfrm>
          <a:prstGeom prst="rect">
            <a:avLst/>
          </a:prstGeom>
          <a:noFill/>
          <a:ln>
            <a:noFill/>
          </a:ln>
        </p:spPr>
      </p:pic>
      <p:pic>
        <p:nvPicPr>
          <p:cNvPr id="619" name="Google Shape;619;p51"/>
          <p:cNvPicPr preferRelativeResize="0"/>
          <p:nvPr/>
        </p:nvPicPr>
        <p:blipFill>
          <a:blip r:embed="rId5">
            <a:alphaModFix/>
          </a:blip>
          <a:stretch>
            <a:fillRect/>
          </a:stretch>
        </p:blipFill>
        <p:spPr>
          <a:xfrm>
            <a:off x="1640584" y="6320351"/>
            <a:ext cx="414744" cy="276499"/>
          </a:xfrm>
          <a:prstGeom prst="rect">
            <a:avLst/>
          </a:prstGeom>
          <a:noFill/>
          <a:ln>
            <a:noFill/>
          </a:ln>
        </p:spPr>
      </p:pic>
      <p:sp>
        <p:nvSpPr>
          <p:cNvPr id="620" name="Google Shape;620;p51"/>
          <p:cNvSpPr txBox="1"/>
          <p:nvPr/>
        </p:nvSpPr>
        <p:spPr>
          <a:xfrm>
            <a:off x="2196750" y="2850475"/>
            <a:ext cx="77985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5000">
                <a:solidFill>
                  <a:srgbClr val="FFFFFF"/>
                </a:solidFill>
                <a:highlight>
                  <a:srgbClr val="E63A46"/>
                </a:highlight>
                <a:latin typeface="Open Sans ExtraBold"/>
                <a:ea typeface="Open Sans ExtraBold"/>
                <a:cs typeface="Open Sans ExtraBold"/>
                <a:sym typeface="Open Sans ExtraBold"/>
              </a:rPr>
              <a:t> openorgs </a:t>
            </a:r>
            <a:r>
              <a:rPr lang="en-GB" sz="5000">
                <a:solidFill>
                  <a:srgbClr val="434343"/>
                </a:solidFill>
                <a:latin typeface="Open Sans ExtraBold"/>
                <a:ea typeface="Open Sans ExtraBold"/>
                <a:cs typeface="Open Sans ExtraBold"/>
                <a:sym typeface="Open Sans ExtraBold"/>
              </a:rPr>
              <a:t>.openaire.eu</a:t>
            </a:r>
            <a:endParaRPr sz="5000">
              <a:solidFill>
                <a:srgbClr val="434343"/>
              </a:solidFill>
              <a:latin typeface="Open Sans ExtraBold"/>
              <a:ea typeface="Open Sans ExtraBold"/>
              <a:cs typeface="Open Sans ExtraBold"/>
              <a:sym typeface="Open Sans ExtraBold"/>
            </a:endParaRPr>
          </a:p>
        </p:txBody>
      </p:sp>
      <p:sp>
        <p:nvSpPr>
          <p:cNvPr id="621" name="Google Shape;621;p51"/>
          <p:cNvSpPr txBox="1"/>
          <p:nvPr/>
        </p:nvSpPr>
        <p:spPr>
          <a:xfrm>
            <a:off x="3928325" y="1728425"/>
            <a:ext cx="42555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500">
                <a:solidFill>
                  <a:srgbClr val="434343"/>
                </a:solidFill>
                <a:latin typeface="Open Sans"/>
                <a:ea typeface="Open Sans"/>
                <a:cs typeface="Open Sans"/>
                <a:sym typeface="Open Sans"/>
              </a:rPr>
              <a:t>Check out the new website!</a:t>
            </a:r>
            <a:endParaRPr sz="2500">
              <a:solidFill>
                <a:srgbClr val="434343"/>
              </a:solidFill>
              <a:latin typeface="Open Sans"/>
              <a:ea typeface="Open Sans"/>
              <a:cs typeface="Open Sans"/>
              <a:sym typeface="Open Sans"/>
            </a:endParaRPr>
          </a:p>
        </p:txBody>
      </p:sp>
      <p:sp>
        <p:nvSpPr>
          <p:cNvPr id="622" name="Google Shape;622;p51"/>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pic>
        <p:nvPicPr>
          <p:cNvPr id="628" name="Google Shape;628;p52"/>
          <p:cNvPicPr preferRelativeResize="0"/>
          <p:nvPr/>
        </p:nvPicPr>
        <p:blipFill>
          <a:blip r:embed="rId3">
            <a:alphaModFix amt="33000"/>
          </a:blip>
          <a:stretch>
            <a:fillRect/>
          </a:stretch>
        </p:blipFill>
        <p:spPr>
          <a:xfrm>
            <a:off x="0" y="0"/>
            <a:ext cx="12192000" cy="6858005"/>
          </a:xfrm>
          <a:prstGeom prst="rect">
            <a:avLst/>
          </a:prstGeom>
          <a:noFill/>
          <a:ln>
            <a:noFill/>
          </a:ln>
        </p:spPr>
      </p:pic>
      <p:sp>
        <p:nvSpPr>
          <p:cNvPr id="629" name="Google Shape;629;p52"/>
          <p:cNvSpPr txBox="1"/>
          <p:nvPr/>
        </p:nvSpPr>
        <p:spPr>
          <a:xfrm>
            <a:off x="1734900" y="3028800"/>
            <a:ext cx="8722200" cy="8004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GB" sz="4700">
                <a:solidFill>
                  <a:srgbClr val="434343"/>
                </a:solidFill>
                <a:latin typeface="Open Sans ExtraBold"/>
                <a:ea typeface="Open Sans ExtraBold"/>
                <a:cs typeface="Open Sans ExtraBold"/>
                <a:sym typeface="Open Sans ExtraBold"/>
              </a:rPr>
              <a:t>OpenOrgs </a:t>
            </a:r>
            <a:r>
              <a:rPr lang="en-GB" sz="4700">
                <a:solidFill>
                  <a:srgbClr val="434343"/>
                </a:solidFill>
                <a:highlight>
                  <a:srgbClr val="E63A46"/>
                </a:highlight>
                <a:latin typeface="Open Sans ExtraBold"/>
                <a:ea typeface="Open Sans ExtraBold"/>
                <a:cs typeface="Open Sans ExtraBold"/>
                <a:sym typeface="Open Sans ExtraBold"/>
              </a:rPr>
              <a:t> </a:t>
            </a:r>
            <a:r>
              <a:rPr lang="en-GB" sz="4700">
                <a:solidFill>
                  <a:schemeClr val="lt1"/>
                </a:solidFill>
                <a:highlight>
                  <a:srgbClr val="E63A46"/>
                </a:highlight>
                <a:latin typeface="Open Sans ExtraBold"/>
                <a:ea typeface="Open Sans ExtraBold"/>
                <a:cs typeface="Open Sans ExtraBold"/>
                <a:sym typeface="Open Sans ExtraBold"/>
              </a:rPr>
              <a:t>curation </a:t>
            </a:r>
            <a:r>
              <a:rPr lang="en-GB" sz="4700">
                <a:solidFill>
                  <a:srgbClr val="434343"/>
                </a:solidFill>
                <a:latin typeface="Open Sans ExtraBold"/>
                <a:ea typeface="Open Sans ExtraBold"/>
                <a:cs typeface="Open Sans ExtraBold"/>
                <a:sym typeface="Open Sans ExtraBold"/>
              </a:rPr>
              <a:t> tasks</a:t>
            </a:r>
            <a:endParaRPr sz="1300">
              <a:solidFill>
                <a:schemeClr val="lt1"/>
              </a:solidFill>
              <a:highlight>
                <a:srgbClr val="E63A46"/>
              </a:highlight>
              <a:latin typeface="Open Sans ExtraBold"/>
              <a:ea typeface="Open Sans ExtraBold"/>
              <a:cs typeface="Open Sans ExtraBold"/>
              <a:sym typeface="Open Sans ExtraBold"/>
            </a:endParaRPr>
          </a:p>
        </p:txBody>
      </p:sp>
      <p:pic>
        <p:nvPicPr>
          <p:cNvPr id="630" name="Google Shape;630;p52"/>
          <p:cNvPicPr preferRelativeResize="0"/>
          <p:nvPr/>
        </p:nvPicPr>
        <p:blipFill>
          <a:blip r:embed="rId4">
            <a:alphaModFix/>
          </a:blip>
          <a:stretch>
            <a:fillRect/>
          </a:stretch>
        </p:blipFill>
        <p:spPr>
          <a:xfrm>
            <a:off x="10056862" y="6232750"/>
            <a:ext cx="1783287" cy="451700"/>
          </a:xfrm>
          <a:prstGeom prst="rect">
            <a:avLst/>
          </a:prstGeom>
          <a:noFill/>
          <a:ln>
            <a:noFill/>
          </a:ln>
        </p:spPr>
      </p:pic>
      <p:pic>
        <p:nvPicPr>
          <p:cNvPr id="631" name="Google Shape;631;p52"/>
          <p:cNvPicPr preferRelativeResize="0"/>
          <p:nvPr/>
        </p:nvPicPr>
        <p:blipFill>
          <a:blip r:embed="rId5">
            <a:alphaModFix/>
          </a:blip>
          <a:stretch>
            <a:fillRect/>
          </a:stretch>
        </p:blipFill>
        <p:spPr>
          <a:xfrm>
            <a:off x="322125" y="6250266"/>
            <a:ext cx="1167365" cy="416669"/>
          </a:xfrm>
          <a:prstGeom prst="rect">
            <a:avLst/>
          </a:prstGeom>
          <a:noFill/>
          <a:ln>
            <a:noFill/>
          </a:ln>
        </p:spPr>
      </p:pic>
      <p:pic>
        <p:nvPicPr>
          <p:cNvPr id="632" name="Google Shape;632;p52"/>
          <p:cNvPicPr preferRelativeResize="0"/>
          <p:nvPr/>
        </p:nvPicPr>
        <p:blipFill>
          <a:blip r:embed="rId6">
            <a:alphaModFix/>
          </a:blip>
          <a:stretch>
            <a:fillRect/>
          </a:stretch>
        </p:blipFill>
        <p:spPr>
          <a:xfrm>
            <a:off x="1640584" y="6320351"/>
            <a:ext cx="414744" cy="276499"/>
          </a:xfrm>
          <a:prstGeom prst="rect">
            <a:avLst/>
          </a:prstGeom>
          <a:noFill/>
          <a:ln>
            <a:noFill/>
          </a:ln>
        </p:spPr>
      </p:pic>
      <p:sp>
        <p:nvSpPr>
          <p:cNvPr id="633" name="Google Shape;633;p52"/>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pic>
        <p:nvPicPr>
          <p:cNvPr id="328" name="Google Shape;328;p35"/>
          <p:cNvPicPr preferRelativeResize="0"/>
          <p:nvPr/>
        </p:nvPicPr>
        <p:blipFill rotWithShape="1">
          <a:blip r:embed="rId3">
            <a:alphaModFix amt="33000"/>
          </a:blip>
          <a:srcRect b="0" l="22350" r="57831" t="0"/>
          <a:stretch/>
        </p:blipFill>
        <p:spPr>
          <a:xfrm>
            <a:off x="0" y="0"/>
            <a:ext cx="2416248" cy="6858000"/>
          </a:xfrm>
          <a:prstGeom prst="rect">
            <a:avLst/>
          </a:prstGeom>
          <a:noFill/>
          <a:ln>
            <a:noFill/>
          </a:ln>
        </p:spPr>
      </p:pic>
      <p:sp>
        <p:nvSpPr>
          <p:cNvPr id="329" name="Google Shape;329;p35"/>
          <p:cNvSpPr txBox="1"/>
          <p:nvPr/>
        </p:nvSpPr>
        <p:spPr>
          <a:xfrm>
            <a:off x="1489500" y="955925"/>
            <a:ext cx="93210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4000">
                <a:solidFill>
                  <a:srgbClr val="434343"/>
                </a:solidFill>
                <a:latin typeface="Open Sans ExtraBold"/>
                <a:ea typeface="Open Sans ExtraBold"/>
                <a:cs typeface="Open Sans ExtraBold"/>
                <a:sym typeface="Open Sans ExtraBold"/>
              </a:rPr>
              <a:t>Meet the</a:t>
            </a:r>
            <a:r>
              <a:rPr lang="en-GB" sz="4000">
                <a:solidFill>
                  <a:srgbClr val="E63A46"/>
                </a:solidFill>
                <a:latin typeface="Open Sans ExtraBold"/>
                <a:ea typeface="Open Sans ExtraBold"/>
                <a:cs typeface="Open Sans ExtraBold"/>
                <a:sym typeface="Open Sans ExtraBold"/>
              </a:rPr>
              <a:t> </a:t>
            </a:r>
            <a:r>
              <a:rPr lang="en-GB" sz="4000">
                <a:solidFill>
                  <a:srgbClr val="E63A46"/>
                </a:solidFill>
                <a:highlight>
                  <a:srgbClr val="E63A46"/>
                </a:highlight>
                <a:latin typeface="Open Sans ExtraBold"/>
                <a:ea typeface="Open Sans ExtraBold"/>
                <a:cs typeface="Open Sans ExtraBold"/>
                <a:sym typeface="Open Sans ExtraBold"/>
              </a:rPr>
              <a:t>.</a:t>
            </a:r>
            <a:r>
              <a:rPr lang="en-GB" sz="4000">
                <a:solidFill>
                  <a:schemeClr val="lt1"/>
                </a:solidFill>
                <a:highlight>
                  <a:srgbClr val="E63A46"/>
                </a:highlight>
                <a:latin typeface="Open Sans ExtraBold"/>
                <a:ea typeface="Open Sans ExtraBold"/>
                <a:cs typeface="Open Sans ExtraBold"/>
                <a:sym typeface="Open Sans ExtraBold"/>
              </a:rPr>
              <a:t>Trainers</a:t>
            </a:r>
            <a:r>
              <a:rPr lang="en-GB" sz="4000">
                <a:solidFill>
                  <a:srgbClr val="E63A46"/>
                </a:solidFill>
                <a:highlight>
                  <a:srgbClr val="E63A46"/>
                </a:highlight>
                <a:latin typeface="Open Sans ExtraBold"/>
                <a:ea typeface="Open Sans ExtraBold"/>
                <a:cs typeface="Open Sans ExtraBold"/>
                <a:sym typeface="Open Sans ExtraBold"/>
              </a:rPr>
              <a:t>.</a:t>
            </a:r>
            <a:endParaRPr sz="600">
              <a:solidFill>
                <a:srgbClr val="E63A46"/>
              </a:solidFill>
              <a:highlight>
                <a:srgbClr val="E63A46"/>
              </a:highlight>
              <a:latin typeface="Open Sans ExtraBold"/>
              <a:ea typeface="Open Sans ExtraBold"/>
              <a:cs typeface="Open Sans ExtraBold"/>
              <a:sym typeface="Open Sans ExtraBold"/>
            </a:endParaRPr>
          </a:p>
        </p:txBody>
      </p:sp>
      <p:pic>
        <p:nvPicPr>
          <p:cNvPr id="330" name="Google Shape;330;p35"/>
          <p:cNvPicPr preferRelativeResize="0"/>
          <p:nvPr/>
        </p:nvPicPr>
        <p:blipFill>
          <a:blip r:embed="rId4">
            <a:alphaModFix/>
          </a:blip>
          <a:stretch>
            <a:fillRect/>
          </a:stretch>
        </p:blipFill>
        <p:spPr>
          <a:xfrm>
            <a:off x="10056862" y="6232750"/>
            <a:ext cx="1783287" cy="451700"/>
          </a:xfrm>
          <a:prstGeom prst="rect">
            <a:avLst/>
          </a:prstGeom>
          <a:noFill/>
          <a:ln>
            <a:noFill/>
          </a:ln>
        </p:spPr>
      </p:pic>
      <p:pic>
        <p:nvPicPr>
          <p:cNvPr id="331" name="Google Shape;331;p35"/>
          <p:cNvPicPr preferRelativeResize="0"/>
          <p:nvPr/>
        </p:nvPicPr>
        <p:blipFill>
          <a:blip r:embed="rId5">
            <a:alphaModFix/>
          </a:blip>
          <a:stretch>
            <a:fillRect/>
          </a:stretch>
        </p:blipFill>
        <p:spPr>
          <a:xfrm>
            <a:off x="322125" y="6250266"/>
            <a:ext cx="1167365" cy="416669"/>
          </a:xfrm>
          <a:prstGeom prst="rect">
            <a:avLst/>
          </a:prstGeom>
          <a:noFill/>
          <a:ln>
            <a:noFill/>
          </a:ln>
        </p:spPr>
      </p:pic>
      <p:pic>
        <p:nvPicPr>
          <p:cNvPr id="332" name="Google Shape;332;p35"/>
          <p:cNvPicPr preferRelativeResize="0"/>
          <p:nvPr/>
        </p:nvPicPr>
        <p:blipFill>
          <a:blip r:embed="rId6">
            <a:alphaModFix/>
          </a:blip>
          <a:stretch>
            <a:fillRect/>
          </a:stretch>
        </p:blipFill>
        <p:spPr>
          <a:xfrm>
            <a:off x="1640584" y="6320351"/>
            <a:ext cx="414744" cy="276499"/>
          </a:xfrm>
          <a:prstGeom prst="rect">
            <a:avLst/>
          </a:prstGeom>
          <a:noFill/>
          <a:ln>
            <a:noFill/>
          </a:ln>
        </p:spPr>
      </p:pic>
      <p:sp>
        <p:nvSpPr>
          <p:cNvPr id="333" name="Google Shape;333;p35"/>
          <p:cNvSpPr txBox="1"/>
          <p:nvPr/>
        </p:nvSpPr>
        <p:spPr>
          <a:xfrm>
            <a:off x="2129263" y="3984846"/>
            <a:ext cx="2470500" cy="286800"/>
          </a:xfrm>
          <a:prstGeom prst="rect">
            <a:avLst/>
          </a:prstGeom>
          <a:noFill/>
          <a:ln>
            <a:noFill/>
          </a:ln>
        </p:spPr>
        <p:txBody>
          <a:bodyPr anchorCtr="0" anchor="t" bIns="0" lIns="0" spcFirstLastPara="1" rIns="0" wrap="square" tIns="0">
            <a:normAutofit/>
          </a:bodyPr>
          <a:lstStyle/>
          <a:p>
            <a:pPr indent="0" lvl="0" marL="0" rtl="0" algn="ctr">
              <a:spcBef>
                <a:spcPts val="700"/>
              </a:spcBef>
              <a:spcAft>
                <a:spcPts val="0"/>
              </a:spcAft>
              <a:buNone/>
            </a:pPr>
            <a:r>
              <a:rPr b="1" lang="en-GB" sz="1800">
                <a:solidFill>
                  <a:srgbClr val="E63A46"/>
                </a:solidFill>
                <a:highlight>
                  <a:srgbClr val="E63A46"/>
                </a:highlight>
                <a:latin typeface="Open Sans"/>
                <a:ea typeface="Open Sans"/>
                <a:cs typeface="Open Sans"/>
                <a:sym typeface="Open Sans"/>
              </a:rPr>
              <a:t>.</a:t>
            </a:r>
            <a:r>
              <a:rPr b="1" lang="en-GB" sz="1800">
                <a:solidFill>
                  <a:schemeClr val="lt1"/>
                </a:solidFill>
                <a:highlight>
                  <a:srgbClr val="E63A46"/>
                </a:highlight>
                <a:latin typeface="Open Sans"/>
                <a:ea typeface="Open Sans"/>
                <a:cs typeface="Open Sans"/>
                <a:sym typeface="Open Sans"/>
              </a:rPr>
              <a:t>Ivana Končić</a:t>
            </a:r>
            <a:r>
              <a:rPr b="1" lang="en-GB" sz="1800">
                <a:solidFill>
                  <a:srgbClr val="E63A46"/>
                </a:solidFill>
                <a:highlight>
                  <a:srgbClr val="E63A46"/>
                </a:highlight>
                <a:latin typeface="Open Sans"/>
                <a:ea typeface="Open Sans"/>
                <a:cs typeface="Open Sans"/>
                <a:sym typeface="Open Sans"/>
              </a:rPr>
              <a:t>.</a:t>
            </a:r>
            <a:endParaRPr b="1" sz="1800">
              <a:solidFill>
                <a:srgbClr val="E63A46"/>
              </a:solidFill>
              <a:highlight>
                <a:srgbClr val="E63A46"/>
              </a:highlight>
              <a:latin typeface="Open Sans"/>
              <a:ea typeface="Open Sans"/>
              <a:cs typeface="Open Sans"/>
              <a:sym typeface="Open Sans"/>
            </a:endParaRPr>
          </a:p>
        </p:txBody>
      </p:sp>
      <p:sp>
        <p:nvSpPr>
          <p:cNvPr id="334" name="Google Shape;334;p35"/>
          <p:cNvSpPr txBox="1"/>
          <p:nvPr/>
        </p:nvSpPr>
        <p:spPr>
          <a:xfrm>
            <a:off x="2129263" y="4423952"/>
            <a:ext cx="2470500" cy="1461300"/>
          </a:xfrm>
          <a:prstGeom prst="rect">
            <a:avLst/>
          </a:prstGeom>
          <a:noFill/>
          <a:ln>
            <a:noFill/>
          </a:ln>
        </p:spPr>
        <p:txBody>
          <a:bodyPr anchorCtr="0" anchor="t" bIns="0" lIns="0" spcFirstLastPara="1" rIns="0" wrap="square" tIns="40500">
            <a:normAutofit/>
          </a:bodyPr>
          <a:lstStyle/>
          <a:p>
            <a:pPr indent="0" lvl="0" marL="0" rtl="0" algn="ctr">
              <a:spcBef>
                <a:spcPts val="700"/>
              </a:spcBef>
              <a:spcAft>
                <a:spcPts val="0"/>
              </a:spcAft>
              <a:buNone/>
            </a:pPr>
            <a:r>
              <a:rPr lang="en-GB" sz="1600">
                <a:solidFill>
                  <a:srgbClr val="353535"/>
                </a:solidFill>
                <a:latin typeface="Open Sans"/>
                <a:ea typeface="Open Sans"/>
                <a:cs typeface="Open Sans"/>
                <a:sym typeface="Open Sans"/>
              </a:rPr>
              <a:t>Head of the Department for Maintenance and Development of CroRIS</a:t>
            </a:r>
            <a:endParaRPr sz="1600">
              <a:solidFill>
                <a:srgbClr val="353535"/>
              </a:solidFill>
              <a:latin typeface="Open Sans"/>
              <a:ea typeface="Open Sans"/>
              <a:cs typeface="Open Sans"/>
              <a:sym typeface="Open Sans"/>
            </a:endParaRPr>
          </a:p>
          <a:p>
            <a:pPr indent="0" lvl="0" marL="0" rtl="0" algn="ctr">
              <a:spcBef>
                <a:spcPts val="700"/>
              </a:spcBef>
              <a:spcAft>
                <a:spcPts val="0"/>
              </a:spcAft>
              <a:buNone/>
            </a:pPr>
            <a:r>
              <a:rPr lang="en-GB" sz="1600">
                <a:solidFill>
                  <a:srgbClr val="353535"/>
                </a:solidFill>
                <a:latin typeface="Open Sans"/>
                <a:ea typeface="Open Sans"/>
                <a:cs typeface="Open Sans"/>
                <a:sym typeface="Open Sans"/>
              </a:rPr>
              <a:t>Ruđer Bošković Institute </a:t>
            </a:r>
            <a:endParaRPr sz="1600">
              <a:solidFill>
                <a:srgbClr val="353535"/>
              </a:solidFill>
              <a:latin typeface="Open Sans"/>
              <a:ea typeface="Open Sans"/>
              <a:cs typeface="Open Sans"/>
              <a:sym typeface="Open Sans"/>
            </a:endParaRPr>
          </a:p>
          <a:p>
            <a:pPr indent="0" lvl="0" marL="0" rtl="0" algn="ctr">
              <a:spcBef>
                <a:spcPts val="700"/>
              </a:spcBef>
              <a:spcAft>
                <a:spcPts val="0"/>
              </a:spcAft>
              <a:buNone/>
            </a:pPr>
            <a:r>
              <a:rPr lang="en-GB" sz="1600">
                <a:solidFill>
                  <a:srgbClr val="353535"/>
                </a:solidFill>
                <a:latin typeface="Open Sans"/>
                <a:ea typeface="Open Sans"/>
                <a:cs typeface="Open Sans"/>
                <a:sym typeface="Open Sans"/>
              </a:rPr>
              <a:t>Croatia</a:t>
            </a:r>
            <a:endParaRPr sz="1600">
              <a:solidFill>
                <a:srgbClr val="353535"/>
              </a:solidFill>
              <a:latin typeface="Open Sans"/>
              <a:ea typeface="Open Sans"/>
              <a:cs typeface="Open Sans"/>
              <a:sym typeface="Open Sans"/>
            </a:endParaRPr>
          </a:p>
        </p:txBody>
      </p:sp>
      <p:sp>
        <p:nvSpPr>
          <p:cNvPr id="335" name="Google Shape;335;p35"/>
          <p:cNvSpPr txBox="1"/>
          <p:nvPr/>
        </p:nvSpPr>
        <p:spPr>
          <a:xfrm>
            <a:off x="8025156" y="3984321"/>
            <a:ext cx="2470500" cy="286800"/>
          </a:xfrm>
          <a:prstGeom prst="rect">
            <a:avLst/>
          </a:prstGeom>
          <a:noFill/>
          <a:ln>
            <a:noFill/>
          </a:ln>
        </p:spPr>
        <p:txBody>
          <a:bodyPr anchorCtr="0" anchor="t" bIns="0" lIns="0" spcFirstLastPara="1" rIns="0" wrap="square" tIns="0">
            <a:normAutofit/>
          </a:bodyPr>
          <a:lstStyle/>
          <a:p>
            <a:pPr indent="0" lvl="0" marL="0" rtl="0" algn="ctr">
              <a:spcBef>
                <a:spcPts val="700"/>
              </a:spcBef>
              <a:spcAft>
                <a:spcPts val="0"/>
              </a:spcAft>
              <a:buNone/>
            </a:pPr>
            <a:r>
              <a:rPr b="1" lang="en-GB" sz="1800">
                <a:solidFill>
                  <a:srgbClr val="E63A46"/>
                </a:solidFill>
                <a:highlight>
                  <a:srgbClr val="E63A46"/>
                </a:highlight>
                <a:latin typeface="Open Sans"/>
                <a:ea typeface="Open Sans"/>
                <a:cs typeface="Open Sans"/>
                <a:sym typeface="Open Sans"/>
              </a:rPr>
              <a:t>.</a:t>
            </a:r>
            <a:r>
              <a:rPr b="1" lang="en-GB" sz="1800">
                <a:solidFill>
                  <a:schemeClr val="lt1"/>
                </a:solidFill>
                <a:highlight>
                  <a:srgbClr val="E63A46"/>
                </a:highlight>
                <a:latin typeface="Open Sans"/>
                <a:ea typeface="Open Sans"/>
                <a:cs typeface="Open Sans"/>
                <a:sym typeface="Open Sans"/>
              </a:rPr>
              <a:t>Martina Žugaj</a:t>
            </a:r>
            <a:r>
              <a:rPr b="1" lang="en-GB" sz="1800">
                <a:solidFill>
                  <a:srgbClr val="E63A46"/>
                </a:solidFill>
                <a:highlight>
                  <a:srgbClr val="E63A46"/>
                </a:highlight>
                <a:latin typeface="Open Sans"/>
                <a:ea typeface="Open Sans"/>
                <a:cs typeface="Open Sans"/>
                <a:sym typeface="Open Sans"/>
              </a:rPr>
              <a:t>.</a:t>
            </a:r>
            <a:endParaRPr b="1" sz="1800">
              <a:solidFill>
                <a:srgbClr val="E63A46"/>
              </a:solidFill>
              <a:highlight>
                <a:srgbClr val="E63A46"/>
              </a:highlight>
              <a:latin typeface="Open Sans"/>
              <a:ea typeface="Open Sans"/>
              <a:cs typeface="Open Sans"/>
              <a:sym typeface="Open Sans"/>
            </a:endParaRPr>
          </a:p>
        </p:txBody>
      </p:sp>
      <p:sp>
        <p:nvSpPr>
          <p:cNvPr id="336" name="Google Shape;336;p35"/>
          <p:cNvSpPr txBox="1"/>
          <p:nvPr/>
        </p:nvSpPr>
        <p:spPr>
          <a:xfrm>
            <a:off x="8025156" y="4423427"/>
            <a:ext cx="2470500" cy="1461300"/>
          </a:xfrm>
          <a:prstGeom prst="rect">
            <a:avLst/>
          </a:prstGeom>
          <a:noFill/>
          <a:ln>
            <a:noFill/>
          </a:ln>
        </p:spPr>
        <p:txBody>
          <a:bodyPr anchorCtr="0" anchor="t" bIns="0" lIns="0" spcFirstLastPara="1" rIns="0" wrap="square" tIns="40500">
            <a:normAutofit/>
          </a:bodyPr>
          <a:lstStyle/>
          <a:p>
            <a:pPr indent="0" lvl="0" marL="0" rtl="0" algn="ctr">
              <a:spcBef>
                <a:spcPts val="700"/>
              </a:spcBef>
              <a:spcAft>
                <a:spcPts val="0"/>
              </a:spcAft>
              <a:buNone/>
            </a:pPr>
            <a:r>
              <a:rPr lang="en-GB" sz="1600">
                <a:solidFill>
                  <a:srgbClr val="353535"/>
                </a:solidFill>
                <a:latin typeface="Open Sans"/>
                <a:ea typeface="Open Sans"/>
                <a:cs typeface="Open Sans"/>
                <a:sym typeface="Open Sans"/>
              </a:rPr>
              <a:t>Graduate </a:t>
            </a:r>
            <a:r>
              <a:rPr lang="en-GB" sz="1600">
                <a:solidFill>
                  <a:srgbClr val="353535"/>
                </a:solidFill>
                <a:latin typeface="Open Sans"/>
                <a:ea typeface="Open Sans"/>
                <a:cs typeface="Open Sans"/>
                <a:sym typeface="Open Sans"/>
              </a:rPr>
              <a:t>Librarian at the Centre for Scientific Information</a:t>
            </a:r>
            <a:endParaRPr sz="1600">
              <a:solidFill>
                <a:srgbClr val="353535"/>
              </a:solidFill>
              <a:latin typeface="Open Sans"/>
              <a:ea typeface="Open Sans"/>
              <a:cs typeface="Open Sans"/>
              <a:sym typeface="Open Sans"/>
            </a:endParaRPr>
          </a:p>
          <a:p>
            <a:pPr indent="0" lvl="0" marL="0" rtl="0" algn="ctr">
              <a:spcBef>
                <a:spcPts val="700"/>
              </a:spcBef>
              <a:spcAft>
                <a:spcPts val="0"/>
              </a:spcAft>
              <a:buNone/>
            </a:pPr>
            <a:r>
              <a:rPr lang="en-GB" sz="1600">
                <a:solidFill>
                  <a:srgbClr val="353535"/>
                </a:solidFill>
                <a:latin typeface="Open Sans"/>
                <a:ea typeface="Open Sans"/>
                <a:cs typeface="Open Sans"/>
                <a:sym typeface="Open Sans"/>
              </a:rPr>
              <a:t>Ruđer Bošković Institute</a:t>
            </a:r>
            <a:endParaRPr sz="1600">
              <a:solidFill>
                <a:srgbClr val="353535"/>
              </a:solidFill>
              <a:latin typeface="Open Sans"/>
              <a:ea typeface="Open Sans"/>
              <a:cs typeface="Open Sans"/>
              <a:sym typeface="Open Sans"/>
            </a:endParaRPr>
          </a:p>
          <a:p>
            <a:pPr indent="0" lvl="0" marL="0" rtl="0" algn="ctr">
              <a:spcBef>
                <a:spcPts val="700"/>
              </a:spcBef>
              <a:spcAft>
                <a:spcPts val="0"/>
              </a:spcAft>
              <a:buNone/>
            </a:pPr>
            <a:r>
              <a:rPr lang="en-GB" sz="1600">
                <a:solidFill>
                  <a:srgbClr val="353535"/>
                </a:solidFill>
                <a:latin typeface="Open Sans"/>
                <a:ea typeface="Open Sans"/>
                <a:cs typeface="Open Sans"/>
                <a:sym typeface="Open Sans"/>
              </a:rPr>
              <a:t>Croatia</a:t>
            </a:r>
            <a:endParaRPr sz="1600">
              <a:solidFill>
                <a:srgbClr val="353535"/>
              </a:solidFill>
              <a:latin typeface="Open Sans"/>
              <a:ea typeface="Open Sans"/>
              <a:cs typeface="Open Sans"/>
              <a:sym typeface="Open Sans"/>
            </a:endParaRPr>
          </a:p>
        </p:txBody>
      </p:sp>
      <p:sp>
        <p:nvSpPr>
          <p:cNvPr id="337" name="Google Shape;337;p35"/>
          <p:cNvSpPr txBox="1"/>
          <p:nvPr/>
        </p:nvSpPr>
        <p:spPr>
          <a:xfrm>
            <a:off x="5050049" y="3984846"/>
            <a:ext cx="2470500" cy="286800"/>
          </a:xfrm>
          <a:prstGeom prst="rect">
            <a:avLst/>
          </a:prstGeom>
          <a:noFill/>
          <a:ln>
            <a:noFill/>
          </a:ln>
        </p:spPr>
        <p:txBody>
          <a:bodyPr anchorCtr="0" anchor="t" bIns="0" lIns="0" spcFirstLastPara="1" rIns="0" wrap="square" tIns="0">
            <a:normAutofit/>
          </a:bodyPr>
          <a:lstStyle/>
          <a:p>
            <a:pPr indent="0" lvl="0" marL="0" rtl="0" algn="ctr">
              <a:spcBef>
                <a:spcPts val="700"/>
              </a:spcBef>
              <a:spcAft>
                <a:spcPts val="0"/>
              </a:spcAft>
              <a:buNone/>
            </a:pPr>
            <a:r>
              <a:rPr b="1" lang="en-GB" sz="1800">
                <a:solidFill>
                  <a:srgbClr val="E63A46"/>
                </a:solidFill>
                <a:highlight>
                  <a:srgbClr val="E63A46"/>
                </a:highlight>
                <a:latin typeface="Open Sans"/>
                <a:ea typeface="Open Sans"/>
                <a:cs typeface="Open Sans"/>
                <a:sym typeface="Open Sans"/>
              </a:rPr>
              <a:t>.</a:t>
            </a:r>
            <a:r>
              <a:rPr b="1" lang="en-GB" sz="1800">
                <a:solidFill>
                  <a:schemeClr val="lt1"/>
                </a:solidFill>
                <a:highlight>
                  <a:srgbClr val="E63A46"/>
                </a:highlight>
                <a:latin typeface="Open Sans"/>
                <a:ea typeface="Open Sans"/>
                <a:cs typeface="Open Sans"/>
                <a:sym typeface="Open Sans"/>
              </a:rPr>
              <a:t>Bojan Macan</a:t>
            </a:r>
            <a:r>
              <a:rPr b="1" lang="en-GB" sz="1800">
                <a:solidFill>
                  <a:srgbClr val="E63A46"/>
                </a:solidFill>
                <a:highlight>
                  <a:srgbClr val="E63A46"/>
                </a:highlight>
                <a:latin typeface="Open Sans"/>
                <a:ea typeface="Open Sans"/>
                <a:cs typeface="Open Sans"/>
                <a:sym typeface="Open Sans"/>
              </a:rPr>
              <a:t>.</a:t>
            </a:r>
            <a:endParaRPr b="1" sz="1800">
              <a:solidFill>
                <a:srgbClr val="E63A46"/>
              </a:solidFill>
              <a:highlight>
                <a:srgbClr val="E63A46"/>
              </a:highlight>
              <a:latin typeface="Open Sans"/>
              <a:ea typeface="Open Sans"/>
              <a:cs typeface="Open Sans"/>
              <a:sym typeface="Open Sans"/>
            </a:endParaRPr>
          </a:p>
        </p:txBody>
      </p:sp>
      <p:sp>
        <p:nvSpPr>
          <p:cNvPr id="338" name="Google Shape;338;p35"/>
          <p:cNvSpPr txBox="1"/>
          <p:nvPr/>
        </p:nvSpPr>
        <p:spPr>
          <a:xfrm>
            <a:off x="5050049" y="4423952"/>
            <a:ext cx="2470500" cy="1461300"/>
          </a:xfrm>
          <a:prstGeom prst="rect">
            <a:avLst/>
          </a:prstGeom>
          <a:noFill/>
          <a:ln>
            <a:noFill/>
          </a:ln>
        </p:spPr>
        <p:txBody>
          <a:bodyPr anchorCtr="0" anchor="t" bIns="0" lIns="0" spcFirstLastPara="1" rIns="0" wrap="square" tIns="40500">
            <a:noAutofit/>
          </a:bodyPr>
          <a:lstStyle/>
          <a:p>
            <a:pPr indent="0" lvl="0" marL="0" rtl="0" algn="ctr">
              <a:spcBef>
                <a:spcPts val="700"/>
              </a:spcBef>
              <a:spcAft>
                <a:spcPts val="0"/>
              </a:spcAft>
              <a:buNone/>
            </a:pPr>
            <a:r>
              <a:rPr lang="en-GB" sz="1600">
                <a:solidFill>
                  <a:srgbClr val="353535"/>
                </a:solidFill>
                <a:latin typeface="Open Sans"/>
                <a:ea typeface="Open Sans"/>
                <a:cs typeface="Open Sans"/>
                <a:sym typeface="Open Sans"/>
              </a:rPr>
              <a:t>Head of the Centre for Scientific Information</a:t>
            </a:r>
            <a:endParaRPr sz="1600">
              <a:solidFill>
                <a:srgbClr val="353535"/>
              </a:solidFill>
              <a:latin typeface="Open Sans"/>
              <a:ea typeface="Open Sans"/>
              <a:cs typeface="Open Sans"/>
              <a:sym typeface="Open Sans"/>
            </a:endParaRPr>
          </a:p>
          <a:p>
            <a:pPr indent="0" lvl="0" marL="0" rtl="0" algn="ctr">
              <a:spcBef>
                <a:spcPts val="700"/>
              </a:spcBef>
              <a:spcAft>
                <a:spcPts val="0"/>
              </a:spcAft>
              <a:buNone/>
            </a:pPr>
            <a:r>
              <a:rPr lang="en-GB" sz="1600">
                <a:solidFill>
                  <a:srgbClr val="353535"/>
                </a:solidFill>
                <a:latin typeface="Open Sans"/>
                <a:ea typeface="Open Sans"/>
                <a:cs typeface="Open Sans"/>
                <a:sym typeface="Open Sans"/>
              </a:rPr>
              <a:t>Ruđer Bošković Institute </a:t>
            </a:r>
            <a:endParaRPr sz="1600">
              <a:solidFill>
                <a:srgbClr val="353535"/>
              </a:solidFill>
              <a:latin typeface="Open Sans"/>
              <a:ea typeface="Open Sans"/>
              <a:cs typeface="Open Sans"/>
              <a:sym typeface="Open Sans"/>
            </a:endParaRPr>
          </a:p>
          <a:p>
            <a:pPr indent="0" lvl="0" marL="0" rtl="0" algn="ctr">
              <a:spcBef>
                <a:spcPts val="700"/>
              </a:spcBef>
              <a:spcAft>
                <a:spcPts val="0"/>
              </a:spcAft>
              <a:buNone/>
            </a:pPr>
            <a:r>
              <a:rPr lang="en-GB" sz="1600">
                <a:solidFill>
                  <a:srgbClr val="353535"/>
                </a:solidFill>
                <a:latin typeface="Open Sans"/>
                <a:ea typeface="Open Sans"/>
                <a:cs typeface="Open Sans"/>
                <a:sym typeface="Open Sans"/>
              </a:rPr>
              <a:t>Croatia</a:t>
            </a:r>
            <a:endParaRPr sz="1600">
              <a:solidFill>
                <a:srgbClr val="353535"/>
              </a:solidFill>
              <a:latin typeface="Open Sans"/>
              <a:ea typeface="Open Sans"/>
              <a:cs typeface="Open Sans"/>
              <a:sym typeface="Open Sans"/>
            </a:endParaRPr>
          </a:p>
          <a:p>
            <a:pPr indent="0" lvl="0" marL="0" rtl="0" algn="ctr">
              <a:spcBef>
                <a:spcPts val="700"/>
              </a:spcBef>
              <a:spcAft>
                <a:spcPts val="0"/>
              </a:spcAft>
              <a:buNone/>
            </a:pPr>
            <a:r>
              <a:t/>
            </a:r>
            <a:endParaRPr sz="1600">
              <a:solidFill>
                <a:srgbClr val="353535"/>
              </a:solidFill>
              <a:latin typeface="Open Sans"/>
              <a:ea typeface="Open Sans"/>
              <a:cs typeface="Open Sans"/>
              <a:sym typeface="Open Sans"/>
            </a:endParaRPr>
          </a:p>
        </p:txBody>
      </p:sp>
      <p:pic>
        <p:nvPicPr>
          <p:cNvPr id="339" name="Google Shape;339;p35"/>
          <p:cNvPicPr preferRelativeResize="0"/>
          <p:nvPr/>
        </p:nvPicPr>
        <p:blipFill rotWithShape="1">
          <a:blip r:embed="rId7">
            <a:alphaModFix/>
          </a:blip>
          <a:srcRect b="0" l="0" r="8458" t="8458"/>
          <a:stretch/>
        </p:blipFill>
        <p:spPr>
          <a:xfrm>
            <a:off x="5104400" y="2061125"/>
            <a:ext cx="2361751" cy="1771313"/>
          </a:xfrm>
          <a:prstGeom prst="rect">
            <a:avLst/>
          </a:prstGeom>
          <a:noFill/>
          <a:ln>
            <a:noFill/>
          </a:ln>
        </p:spPr>
      </p:pic>
      <p:pic>
        <p:nvPicPr>
          <p:cNvPr id="340" name="Google Shape;340;p35"/>
          <p:cNvPicPr preferRelativeResize="0"/>
          <p:nvPr/>
        </p:nvPicPr>
        <p:blipFill>
          <a:blip r:embed="rId8">
            <a:alphaModFix/>
          </a:blip>
          <a:stretch>
            <a:fillRect/>
          </a:stretch>
        </p:blipFill>
        <p:spPr>
          <a:xfrm>
            <a:off x="2183645" y="2061125"/>
            <a:ext cx="2361761" cy="1771321"/>
          </a:xfrm>
          <a:prstGeom prst="rect">
            <a:avLst/>
          </a:prstGeom>
          <a:noFill/>
          <a:ln>
            <a:noFill/>
          </a:ln>
        </p:spPr>
      </p:pic>
      <p:pic>
        <p:nvPicPr>
          <p:cNvPr id="341" name="Google Shape;341;p35"/>
          <p:cNvPicPr preferRelativeResize="0"/>
          <p:nvPr/>
        </p:nvPicPr>
        <p:blipFill rotWithShape="1">
          <a:blip r:embed="rId9">
            <a:alphaModFix/>
          </a:blip>
          <a:srcRect b="0" l="0" r="19923" t="19923"/>
          <a:stretch/>
        </p:blipFill>
        <p:spPr>
          <a:xfrm>
            <a:off x="8079600" y="2061131"/>
            <a:ext cx="2361600" cy="1770900"/>
          </a:xfrm>
          <a:prstGeom prst="rect">
            <a:avLst/>
          </a:prstGeom>
          <a:noFill/>
          <a:ln>
            <a:noFill/>
          </a:ln>
        </p:spPr>
      </p:pic>
      <p:sp>
        <p:nvSpPr>
          <p:cNvPr id="342" name="Google Shape;342;p35"/>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pic>
        <p:nvPicPr>
          <p:cNvPr id="639" name="Google Shape;639;p53"/>
          <p:cNvPicPr preferRelativeResize="0"/>
          <p:nvPr/>
        </p:nvPicPr>
        <p:blipFill rotWithShape="1">
          <a:blip r:embed="rId3">
            <a:alphaModFix amt="33000"/>
          </a:blip>
          <a:srcRect b="0" l="22350" r="57831" t="0"/>
          <a:stretch/>
        </p:blipFill>
        <p:spPr>
          <a:xfrm>
            <a:off x="0" y="0"/>
            <a:ext cx="2416248" cy="6858000"/>
          </a:xfrm>
          <a:prstGeom prst="rect">
            <a:avLst/>
          </a:prstGeom>
          <a:noFill/>
          <a:ln>
            <a:noFill/>
          </a:ln>
        </p:spPr>
      </p:pic>
      <p:pic>
        <p:nvPicPr>
          <p:cNvPr id="640" name="Google Shape;640;p53"/>
          <p:cNvPicPr preferRelativeResize="0"/>
          <p:nvPr/>
        </p:nvPicPr>
        <p:blipFill>
          <a:blip r:embed="rId4">
            <a:alphaModFix/>
          </a:blip>
          <a:stretch>
            <a:fillRect/>
          </a:stretch>
        </p:blipFill>
        <p:spPr>
          <a:xfrm>
            <a:off x="10056862" y="6232750"/>
            <a:ext cx="1783287" cy="451700"/>
          </a:xfrm>
          <a:prstGeom prst="rect">
            <a:avLst/>
          </a:prstGeom>
          <a:noFill/>
          <a:ln>
            <a:noFill/>
          </a:ln>
        </p:spPr>
      </p:pic>
      <p:pic>
        <p:nvPicPr>
          <p:cNvPr id="641" name="Google Shape;641;p53"/>
          <p:cNvPicPr preferRelativeResize="0"/>
          <p:nvPr/>
        </p:nvPicPr>
        <p:blipFill>
          <a:blip r:embed="rId5">
            <a:alphaModFix/>
          </a:blip>
          <a:stretch>
            <a:fillRect/>
          </a:stretch>
        </p:blipFill>
        <p:spPr>
          <a:xfrm>
            <a:off x="322125" y="6250266"/>
            <a:ext cx="1167365" cy="416669"/>
          </a:xfrm>
          <a:prstGeom prst="rect">
            <a:avLst/>
          </a:prstGeom>
          <a:noFill/>
          <a:ln>
            <a:noFill/>
          </a:ln>
        </p:spPr>
      </p:pic>
      <p:pic>
        <p:nvPicPr>
          <p:cNvPr id="642" name="Google Shape;642;p53"/>
          <p:cNvPicPr preferRelativeResize="0"/>
          <p:nvPr/>
        </p:nvPicPr>
        <p:blipFill>
          <a:blip r:embed="rId6">
            <a:alphaModFix/>
          </a:blip>
          <a:stretch>
            <a:fillRect/>
          </a:stretch>
        </p:blipFill>
        <p:spPr>
          <a:xfrm>
            <a:off x="1640584" y="6320351"/>
            <a:ext cx="414744" cy="276499"/>
          </a:xfrm>
          <a:prstGeom prst="rect">
            <a:avLst/>
          </a:prstGeom>
          <a:noFill/>
          <a:ln>
            <a:noFill/>
          </a:ln>
        </p:spPr>
      </p:pic>
      <p:pic>
        <p:nvPicPr>
          <p:cNvPr id="643" name="Google Shape;643;p53"/>
          <p:cNvPicPr preferRelativeResize="0"/>
          <p:nvPr/>
        </p:nvPicPr>
        <p:blipFill rotWithShape="1">
          <a:blip r:embed="rId7">
            <a:alphaModFix/>
          </a:blip>
          <a:srcRect b="0" l="0" r="28489" t="0"/>
          <a:stretch/>
        </p:blipFill>
        <p:spPr>
          <a:xfrm>
            <a:off x="7947926" y="164000"/>
            <a:ext cx="4244074" cy="5161200"/>
          </a:xfrm>
          <a:prstGeom prst="rect">
            <a:avLst/>
          </a:prstGeom>
          <a:noFill/>
          <a:ln>
            <a:noFill/>
          </a:ln>
        </p:spPr>
      </p:pic>
      <p:sp>
        <p:nvSpPr>
          <p:cNvPr id="644" name="Google Shape;644;p53"/>
          <p:cNvSpPr txBox="1"/>
          <p:nvPr>
            <p:ph idx="4294967295" type="body"/>
          </p:nvPr>
        </p:nvSpPr>
        <p:spPr>
          <a:xfrm>
            <a:off x="952050" y="1713300"/>
            <a:ext cx="7489200" cy="3431400"/>
          </a:xfrm>
          <a:prstGeom prst="rect">
            <a:avLst/>
          </a:prstGeom>
          <a:noFill/>
          <a:ln>
            <a:noFill/>
          </a:ln>
        </p:spPr>
        <p:txBody>
          <a:bodyPr anchorCtr="0" anchor="t" bIns="45700" lIns="91425" spcFirstLastPara="1" rIns="91425" wrap="square" tIns="45700">
            <a:noAutofit/>
          </a:bodyPr>
          <a:lstStyle/>
          <a:p>
            <a:pPr indent="-365125" lvl="0" marL="457200" rtl="0" algn="l">
              <a:lnSpc>
                <a:spcPct val="115000"/>
              </a:lnSpc>
              <a:spcBef>
                <a:spcPts val="0"/>
              </a:spcBef>
              <a:spcAft>
                <a:spcPts val="0"/>
              </a:spcAft>
              <a:buClr>
                <a:srgbClr val="434343"/>
              </a:buClr>
              <a:buSzPts val="2150"/>
              <a:buFont typeface="Open Sans"/>
              <a:buChar char="•"/>
            </a:pPr>
            <a:r>
              <a:rPr b="1" lang="en-GB" sz="2150">
                <a:solidFill>
                  <a:srgbClr val="434343"/>
                </a:solidFill>
                <a:latin typeface="Open Sans"/>
                <a:ea typeface="Open Sans"/>
                <a:cs typeface="Open Sans"/>
                <a:sym typeface="Open Sans"/>
              </a:rPr>
              <a:t>Curating </a:t>
            </a:r>
            <a:r>
              <a:rPr lang="en-GB" sz="2150">
                <a:solidFill>
                  <a:srgbClr val="434343"/>
                </a:solidFill>
                <a:latin typeface="Open Sans"/>
                <a:ea typeface="Open Sans"/>
                <a:cs typeface="Open Sans"/>
                <a:sym typeface="Open Sans"/>
              </a:rPr>
              <a:t>and </a:t>
            </a:r>
            <a:r>
              <a:rPr b="1" lang="en-GB" sz="2150">
                <a:solidFill>
                  <a:srgbClr val="434343"/>
                </a:solidFill>
                <a:latin typeface="Open Sans"/>
                <a:ea typeface="Open Sans"/>
                <a:cs typeface="Open Sans"/>
                <a:sym typeface="Open Sans"/>
              </a:rPr>
              <a:t>enriching metadata</a:t>
            </a:r>
            <a:r>
              <a:rPr lang="en-GB" sz="2150">
                <a:solidFill>
                  <a:srgbClr val="434343"/>
                </a:solidFill>
                <a:latin typeface="Open Sans"/>
                <a:ea typeface="Open Sans"/>
                <a:cs typeface="Open Sans"/>
                <a:sym typeface="Open Sans"/>
              </a:rPr>
              <a:t> for organisations.</a:t>
            </a:r>
            <a:endParaRPr sz="2150">
              <a:solidFill>
                <a:srgbClr val="434343"/>
              </a:solidFill>
              <a:latin typeface="Open Sans"/>
              <a:ea typeface="Open Sans"/>
              <a:cs typeface="Open Sans"/>
              <a:sym typeface="Open Sans"/>
            </a:endParaRPr>
          </a:p>
          <a:p>
            <a:pPr indent="-365125" lvl="0" marL="457200" rtl="0" algn="l">
              <a:lnSpc>
                <a:spcPct val="115000"/>
              </a:lnSpc>
              <a:spcBef>
                <a:spcPts val="0"/>
              </a:spcBef>
              <a:spcAft>
                <a:spcPts val="0"/>
              </a:spcAft>
              <a:buClr>
                <a:srgbClr val="434343"/>
              </a:buClr>
              <a:buSzPts val="2150"/>
              <a:buFont typeface="Open Sans"/>
              <a:buChar char="•"/>
            </a:pPr>
            <a:r>
              <a:rPr lang="en-GB" sz="2150">
                <a:solidFill>
                  <a:srgbClr val="434343"/>
                </a:solidFill>
                <a:latin typeface="Open Sans"/>
                <a:ea typeface="Open Sans"/>
                <a:cs typeface="Open Sans"/>
                <a:sym typeface="Open Sans"/>
              </a:rPr>
              <a:t>Identifying and </a:t>
            </a:r>
            <a:r>
              <a:rPr b="1" lang="en-GB" sz="2150">
                <a:solidFill>
                  <a:srgbClr val="434343"/>
                </a:solidFill>
                <a:latin typeface="Open Sans"/>
                <a:ea typeface="Open Sans"/>
                <a:cs typeface="Open Sans"/>
                <a:sym typeface="Open Sans"/>
              </a:rPr>
              <a:t>resolving duplicates</a:t>
            </a:r>
            <a:r>
              <a:rPr lang="en-GB" sz="2150">
                <a:solidFill>
                  <a:srgbClr val="434343"/>
                </a:solidFill>
                <a:latin typeface="Open Sans"/>
                <a:ea typeface="Open Sans"/>
                <a:cs typeface="Open Sans"/>
                <a:sym typeface="Open Sans"/>
              </a:rPr>
              <a:t>.</a:t>
            </a:r>
            <a:endParaRPr sz="2150">
              <a:solidFill>
                <a:srgbClr val="434343"/>
              </a:solidFill>
              <a:latin typeface="Open Sans"/>
              <a:ea typeface="Open Sans"/>
              <a:cs typeface="Open Sans"/>
              <a:sym typeface="Open Sans"/>
            </a:endParaRPr>
          </a:p>
          <a:p>
            <a:pPr indent="-365125" lvl="0" marL="457200" rtl="0" algn="l">
              <a:lnSpc>
                <a:spcPct val="115000"/>
              </a:lnSpc>
              <a:spcBef>
                <a:spcPts val="0"/>
              </a:spcBef>
              <a:spcAft>
                <a:spcPts val="0"/>
              </a:spcAft>
              <a:buClr>
                <a:srgbClr val="434343"/>
              </a:buClr>
              <a:buSzPts val="2150"/>
              <a:buFont typeface="Open Sans"/>
              <a:buChar char="•"/>
            </a:pPr>
            <a:r>
              <a:rPr lang="en-GB" sz="2150">
                <a:solidFill>
                  <a:srgbClr val="434343"/>
                </a:solidFill>
                <a:latin typeface="Open Sans"/>
                <a:ea typeface="Open Sans"/>
                <a:cs typeface="Open Sans"/>
                <a:sym typeface="Open Sans"/>
              </a:rPr>
              <a:t>Adding </a:t>
            </a:r>
            <a:r>
              <a:rPr b="1" lang="en-GB" sz="2150">
                <a:solidFill>
                  <a:srgbClr val="434343"/>
                </a:solidFill>
                <a:latin typeface="Open Sans"/>
                <a:ea typeface="Open Sans"/>
                <a:cs typeface="Open Sans"/>
                <a:sym typeface="Open Sans"/>
              </a:rPr>
              <a:t>parent-child relations</a:t>
            </a:r>
            <a:r>
              <a:rPr lang="en-GB" sz="2150">
                <a:solidFill>
                  <a:srgbClr val="434343"/>
                </a:solidFill>
                <a:latin typeface="Open Sans"/>
                <a:ea typeface="Open Sans"/>
                <a:cs typeface="Open Sans"/>
                <a:sym typeface="Open Sans"/>
              </a:rPr>
              <a:t> (if any). </a:t>
            </a:r>
            <a:endParaRPr sz="2150">
              <a:solidFill>
                <a:srgbClr val="434343"/>
              </a:solidFill>
              <a:latin typeface="Open Sans"/>
              <a:ea typeface="Open Sans"/>
              <a:cs typeface="Open Sans"/>
              <a:sym typeface="Open Sans"/>
            </a:endParaRPr>
          </a:p>
          <a:p>
            <a:pPr indent="-365125" lvl="0" marL="457200" rtl="0" algn="l">
              <a:lnSpc>
                <a:spcPct val="115000"/>
              </a:lnSpc>
              <a:spcBef>
                <a:spcPts val="0"/>
              </a:spcBef>
              <a:spcAft>
                <a:spcPts val="0"/>
              </a:spcAft>
              <a:buClr>
                <a:srgbClr val="434343"/>
              </a:buClr>
              <a:buSzPts val="2150"/>
              <a:buFont typeface="Open Sans"/>
              <a:buChar char="•"/>
            </a:pPr>
            <a:r>
              <a:rPr b="1" lang="en-GB" sz="2150">
                <a:solidFill>
                  <a:srgbClr val="434343"/>
                </a:solidFill>
                <a:latin typeface="Open Sans"/>
                <a:ea typeface="Open Sans"/>
                <a:cs typeface="Open Sans"/>
                <a:sym typeface="Open Sans"/>
              </a:rPr>
              <a:t>Approving organisations</a:t>
            </a:r>
            <a:r>
              <a:rPr lang="en-GB" sz="2150">
                <a:solidFill>
                  <a:srgbClr val="434343"/>
                </a:solidFill>
                <a:latin typeface="Open Sans"/>
                <a:ea typeface="Open Sans"/>
                <a:cs typeface="Open Sans"/>
                <a:sym typeface="Open Sans"/>
              </a:rPr>
              <a:t> and providing them with stable </a:t>
            </a:r>
            <a:r>
              <a:rPr b="1" lang="en-GB" sz="2150">
                <a:solidFill>
                  <a:srgbClr val="434343"/>
                </a:solidFill>
                <a:latin typeface="Open Sans"/>
                <a:ea typeface="Open Sans"/>
                <a:cs typeface="Open Sans"/>
                <a:sym typeface="Open Sans"/>
              </a:rPr>
              <a:t>OpenOrgs IDs</a:t>
            </a:r>
            <a:r>
              <a:rPr lang="en-GB" sz="2150">
                <a:solidFill>
                  <a:srgbClr val="434343"/>
                </a:solidFill>
                <a:latin typeface="Open Sans"/>
                <a:ea typeface="Open Sans"/>
                <a:cs typeface="Open Sans"/>
                <a:sym typeface="Open Sans"/>
              </a:rPr>
              <a:t>.</a:t>
            </a:r>
            <a:endParaRPr sz="2150">
              <a:solidFill>
                <a:srgbClr val="434343"/>
              </a:solidFill>
              <a:latin typeface="Open Sans"/>
              <a:ea typeface="Open Sans"/>
              <a:cs typeface="Open Sans"/>
              <a:sym typeface="Open Sans"/>
            </a:endParaRPr>
          </a:p>
          <a:p>
            <a:pPr indent="-365125" lvl="0" marL="457200" rtl="0" algn="l">
              <a:lnSpc>
                <a:spcPct val="115000"/>
              </a:lnSpc>
              <a:spcBef>
                <a:spcPts val="0"/>
              </a:spcBef>
              <a:spcAft>
                <a:spcPts val="0"/>
              </a:spcAft>
              <a:buClr>
                <a:srgbClr val="434343"/>
              </a:buClr>
              <a:buSzPts val="2150"/>
              <a:buFont typeface="Open Sans"/>
              <a:buChar char="•"/>
            </a:pPr>
            <a:r>
              <a:rPr b="1" lang="en-GB" sz="2150">
                <a:solidFill>
                  <a:srgbClr val="434343"/>
                </a:solidFill>
                <a:latin typeface="Open Sans"/>
                <a:ea typeface="Open Sans"/>
                <a:cs typeface="Open Sans"/>
                <a:sym typeface="Open Sans"/>
              </a:rPr>
              <a:t>Adding new</a:t>
            </a:r>
            <a:r>
              <a:rPr lang="en-GB" sz="2150">
                <a:solidFill>
                  <a:srgbClr val="434343"/>
                </a:solidFill>
                <a:latin typeface="Open Sans"/>
                <a:ea typeface="Open Sans"/>
                <a:cs typeface="Open Sans"/>
                <a:sym typeface="Open Sans"/>
              </a:rPr>
              <a:t> organisations to the OpenOrgs database.</a:t>
            </a:r>
            <a:endParaRPr sz="2150">
              <a:solidFill>
                <a:srgbClr val="434343"/>
              </a:solidFill>
              <a:latin typeface="Open Sans"/>
              <a:ea typeface="Open Sans"/>
              <a:cs typeface="Open Sans"/>
              <a:sym typeface="Open Sans"/>
            </a:endParaRPr>
          </a:p>
          <a:p>
            <a:pPr indent="-365125" lvl="0" marL="457200" rtl="0" algn="l">
              <a:lnSpc>
                <a:spcPct val="115000"/>
              </a:lnSpc>
              <a:spcBef>
                <a:spcPts val="0"/>
              </a:spcBef>
              <a:spcAft>
                <a:spcPts val="0"/>
              </a:spcAft>
              <a:buClr>
                <a:srgbClr val="434343"/>
              </a:buClr>
              <a:buSzPts val="2150"/>
              <a:buFont typeface="Open Sans"/>
              <a:buChar char="•"/>
            </a:pPr>
            <a:r>
              <a:rPr lang="en-GB" sz="2150">
                <a:solidFill>
                  <a:srgbClr val="434343"/>
                </a:solidFill>
                <a:latin typeface="Open Sans"/>
                <a:ea typeface="Open Sans"/>
                <a:cs typeface="Open Sans"/>
                <a:sym typeface="Open Sans"/>
              </a:rPr>
              <a:t>Documenting </a:t>
            </a:r>
            <a:r>
              <a:rPr b="1" lang="en-GB" sz="2150">
                <a:solidFill>
                  <a:srgbClr val="434343"/>
                </a:solidFill>
                <a:latin typeface="Open Sans"/>
                <a:ea typeface="Open Sans"/>
                <a:cs typeface="Open Sans"/>
                <a:sym typeface="Open Sans"/>
              </a:rPr>
              <a:t>insights </a:t>
            </a:r>
            <a:r>
              <a:rPr lang="en-GB" sz="2150">
                <a:solidFill>
                  <a:srgbClr val="434343"/>
                </a:solidFill>
                <a:latin typeface="Open Sans"/>
                <a:ea typeface="Open Sans"/>
                <a:cs typeface="Open Sans"/>
                <a:sym typeface="Open Sans"/>
              </a:rPr>
              <a:t>in the notes section.</a:t>
            </a:r>
            <a:endParaRPr sz="2150">
              <a:solidFill>
                <a:srgbClr val="434343"/>
              </a:solidFill>
              <a:latin typeface="Open Sans"/>
              <a:ea typeface="Open Sans"/>
              <a:cs typeface="Open Sans"/>
              <a:sym typeface="Open Sans"/>
            </a:endParaRPr>
          </a:p>
          <a:p>
            <a:pPr indent="-365125" lvl="0" marL="457200" rtl="0" algn="l">
              <a:lnSpc>
                <a:spcPct val="115000"/>
              </a:lnSpc>
              <a:spcBef>
                <a:spcPts val="0"/>
              </a:spcBef>
              <a:spcAft>
                <a:spcPts val="0"/>
              </a:spcAft>
              <a:buClr>
                <a:srgbClr val="434343"/>
              </a:buClr>
              <a:buSzPts val="2150"/>
              <a:buFont typeface="Open Sans"/>
              <a:buChar char="•"/>
            </a:pPr>
            <a:r>
              <a:rPr b="1" lang="en-GB" sz="2150">
                <a:solidFill>
                  <a:srgbClr val="434343"/>
                </a:solidFill>
                <a:latin typeface="Open Sans"/>
                <a:ea typeface="Open Sans"/>
                <a:cs typeface="Open Sans"/>
                <a:sym typeface="Open Sans"/>
              </a:rPr>
              <a:t>Resolving conflicts</a:t>
            </a:r>
            <a:r>
              <a:rPr lang="en-GB" sz="2150">
                <a:solidFill>
                  <a:srgbClr val="434343"/>
                </a:solidFill>
                <a:latin typeface="Open Sans"/>
                <a:ea typeface="Open Sans"/>
                <a:cs typeface="Open Sans"/>
                <a:sym typeface="Open Sans"/>
              </a:rPr>
              <a:t>; merging and distinguishing.</a:t>
            </a:r>
            <a:endParaRPr sz="2150">
              <a:solidFill>
                <a:srgbClr val="434343"/>
              </a:solidFill>
              <a:latin typeface="Open Sans"/>
              <a:ea typeface="Open Sans"/>
              <a:cs typeface="Open Sans"/>
              <a:sym typeface="Open Sans"/>
            </a:endParaRPr>
          </a:p>
        </p:txBody>
      </p:sp>
      <p:sp>
        <p:nvSpPr>
          <p:cNvPr id="645" name="Google Shape;645;p53"/>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pic>
        <p:nvPicPr>
          <p:cNvPr id="651" name="Google Shape;651;p54"/>
          <p:cNvPicPr preferRelativeResize="0"/>
          <p:nvPr/>
        </p:nvPicPr>
        <p:blipFill>
          <a:blip r:embed="rId3">
            <a:alphaModFix/>
          </a:blip>
          <a:stretch>
            <a:fillRect/>
          </a:stretch>
        </p:blipFill>
        <p:spPr>
          <a:xfrm>
            <a:off x="10056862" y="6232750"/>
            <a:ext cx="1783287" cy="451700"/>
          </a:xfrm>
          <a:prstGeom prst="rect">
            <a:avLst/>
          </a:prstGeom>
          <a:noFill/>
          <a:ln>
            <a:noFill/>
          </a:ln>
        </p:spPr>
      </p:pic>
      <p:pic>
        <p:nvPicPr>
          <p:cNvPr id="652" name="Google Shape;652;p54"/>
          <p:cNvPicPr preferRelativeResize="0"/>
          <p:nvPr/>
        </p:nvPicPr>
        <p:blipFill>
          <a:blip r:embed="rId4">
            <a:alphaModFix/>
          </a:blip>
          <a:stretch>
            <a:fillRect/>
          </a:stretch>
        </p:blipFill>
        <p:spPr>
          <a:xfrm>
            <a:off x="322125" y="6250266"/>
            <a:ext cx="1167365" cy="416669"/>
          </a:xfrm>
          <a:prstGeom prst="rect">
            <a:avLst/>
          </a:prstGeom>
          <a:noFill/>
          <a:ln>
            <a:noFill/>
          </a:ln>
        </p:spPr>
      </p:pic>
      <p:pic>
        <p:nvPicPr>
          <p:cNvPr id="653" name="Google Shape;653;p54"/>
          <p:cNvPicPr preferRelativeResize="0"/>
          <p:nvPr/>
        </p:nvPicPr>
        <p:blipFill>
          <a:blip r:embed="rId5">
            <a:alphaModFix/>
          </a:blip>
          <a:stretch>
            <a:fillRect/>
          </a:stretch>
        </p:blipFill>
        <p:spPr>
          <a:xfrm>
            <a:off x="1640584" y="6320351"/>
            <a:ext cx="414744" cy="276499"/>
          </a:xfrm>
          <a:prstGeom prst="rect">
            <a:avLst/>
          </a:prstGeom>
          <a:noFill/>
          <a:ln>
            <a:noFill/>
          </a:ln>
        </p:spPr>
      </p:pic>
      <p:pic>
        <p:nvPicPr>
          <p:cNvPr id="654" name="Google Shape;654;p54"/>
          <p:cNvPicPr preferRelativeResize="0"/>
          <p:nvPr/>
        </p:nvPicPr>
        <p:blipFill rotWithShape="1">
          <a:blip r:embed="rId6">
            <a:alphaModFix/>
          </a:blip>
          <a:srcRect b="30958" l="0" r="0" t="0"/>
          <a:stretch/>
        </p:blipFill>
        <p:spPr>
          <a:xfrm>
            <a:off x="219475" y="228600"/>
            <a:ext cx="11753051" cy="2501000"/>
          </a:xfrm>
          <a:prstGeom prst="rect">
            <a:avLst/>
          </a:prstGeom>
          <a:noFill/>
          <a:ln>
            <a:noFill/>
          </a:ln>
          <a:effectLst>
            <a:outerShdw blurRad="285750" rotWithShape="0" algn="bl" dir="5400000" dist="19050">
              <a:srgbClr val="000000">
                <a:alpha val="80000"/>
              </a:srgbClr>
            </a:outerShdw>
          </a:effectLst>
        </p:spPr>
      </p:pic>
      <p:pic>
        <p:nvPicPr>
          <p:cNvPr id="655" name="Google Shape;655;p54"/>
          <p:cNvPicPr preferRelativeResize="0"/>
          <p:nvPr/>
        </p:nvPicPr>
        <p:blipFill rotWithShape="1">
          <a:blip r:embed="rId7">
            <a:alphaModFix/>
          </a:blip>
          <a:srcRect b="7893" l="0" r="0" t="0"/>
          <a:stretch/>
        </p:blipFill>
        <p:spPr>
          <a:xfrm>
            <a:off x="219475" y="2622100"/>
            <a:ext cx="11753051" cy="3461126"/>
          </a:xfrm>
          <a:prstGeom prst="rect">
            <a:avLst/>
          </a:prstGeom>
          <a:noFill/>
          <a:ln>
            <a:noFill/>
          </a:ln>
          <a:effectLst>
            <a:outerShdw blurRad="285750" rotWithShape="0" algn="bl" dir="5400000" dist="19050">
              <a:srgbClr val="000000">
                <a:alpha val="80000"/>
              </a:srgbClr>
            </a:outerShdw>
          </a:effectLst>
        </p:spPr>
      </p:pic>
      <p:sp>
        <p:nvSpPr>
          <p:cNvPr id="656" name="Google Shape;656;p54"/>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pic>
        <p:nvPicPr>
          <p:cNvPr id="662" name="Google Shape;662;p55"/>
          <p:cNvPicPr preferRelativeResize="0"/>
          <p:nvPr/>
        </p:nvPicPr>
        <p:blipFill>
          <a:blip r:embed="rId3">
            <a:alphaModFix/>
          </a:blip>
          <a:stretch>
            <a:fillRect/>
          </a:stretch>
        </p:blipFill>
        <p:spPr>
          <a:xfrm>
            <a:off x="10056862" y="6232750"/>
            <a:ext cx="1783287" cy="451700"/>
          </a:xfrm>
          <a:prstGeom prst="rect">
            <a:avLst/>
          </a:prstGeom>
          <a:noFill/>
          <a:ln>
            <a:noFill/>
          </a:ln>
        </p:spPr>
      </p:pic>
      <p:pic>
        <p:nvPicPr>
          <p:cNvPr id="663" name="Google Shape;663;p55"/>
          <p:cNvPicPr preferRelativeResize="0"/>
          <p:nvPr/>
        </p:nvPicPr>
        <p:blipFill>
          <a:blip r:embed="rId4">
            <a:alphaModFix/>
          </a:blip>
          <a:stretch>
            <a:fillRect/>
          </a:stretch>
        </p:blipFill>
        <p:spPr>
          <a:xfrm>
            <a:off x="322125" y="6250266"/>
            <a:ext cx="1167365" cy="416669"/>
          </a:xfrm>
          <a:prstGeom prst="rect">
            <a:avLst/>
          </a:prstGeom>
          <a:noFill/>
          <a:ln>
            <a:noFill/>
          </a:ln>
        </p:spPr>
      </p:pic>
      <p:pic>
        <p:nvPicPr>
          <p:cNvPr id="664" name="Google Shape;664;p55"/>
          <p:cNvPicPr preferRelativeResize="0"/>
          <p:nvPr/>
        </p:nvPicPr>
        <p:blipFill>
          <a:blip r:embed="rId5">
            <a:alphaModFix/>
          </a:blip>
          <a:stretch>
            <a:fillRect/>
          </a:stretch>
        </p:blipFill>
        <p:spPr>
          <a:xfrm>
            <a:off x="1640584" y="6320351"/>
            <a:ext cx="414744" cy="276499"/>
          </a:xfrm>
          <a:prstGeom prst="rect">
            <a:avLst/>
          </a:prstGeom>
          <a:noFill/>
          <a:ln>
            <a:noFill/>
          </a:ln>
        </p:spPr>
      </p:pic>
      <p:pic>
        <p:nvPicPr>
          <p:cNvPr id="665" name="Google Shape;665;p55"/>
          <p:cNvPicPr preferRelativeResize="0"/>
          <p:nvPr/>
        </p:nvPicPr>
        <p:blipFill>
          <a:blip r:embed="rId6">
            <a:alphaModFix/>
          </a:blip>
          <a:stretch>
            <a:fillRect/>
          </a:stretch>
        </p:blipFill>
        <p:spPr>
          <a:xfrm>
            <a:off x="194725" y="172800"/>
            <a:ext cx="11802551" cy="5854676"/>
          </a:xfrm>
          <a:prstGeom prst="rect">
            <a:avLst/>
          </a:prstGeom>
          <a:noFill/>
          <a:ln>
            <a:noFill/>
          </a:ln>
          <a:effectLst>
            <a:outerShdw blurRad="285750" rotWithShape="0" algn="bl" dir="5400000" dist="19050">
              <a:srgbClr val="000000">
                <a:alpha val="80000"/>
              </a:srgbClr>
            </a:outerShdw>
          </a:effectLst>
        </p:spPr>
      </p:pic>
      <p:sp>
        <p:nvSpPr>
          <p:cNvPr id="666" name="Google Shape;666;p55"/>
          <p:cNvSpPr/>
          <p:nvPr/>
        </p:nvSpPr>
        <p:spPr>
          <a:xfrm>
            <a:off x="451375" y="3143375"/>
            <a:ext cx="4978200" cy="451800"/>
          </a:xfrm>
          <a:prstGeom prst="roundRect">
            <a:avLst>
              <a:gd fmla="val 16667" name="adj"/>
            </a:avLst>
          </a:prstGeom>
          <a:solidFill>
            <a:srgbClr val="FFFFFF">
              <a:alpha val="1373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667" name="Google Shape;667;p55"/>
          <p:cNvSpPr/>
          <p:nvPr/>
        </p:nvSpPr>
        <p:spPr>
          <a:xfrm>
            <a:off x="5680350" y="3143375"/>
            <a:ext cx="4978200" cy="451800"/>
          </a:xfrm>
          <a:prstGeom prst="roundRect">
            <a:avLst>
              <a:gd fmla="val 16667" name="adj"/>
            </a:avLst>
          </a:prstGeom>
          <a:solidFill>
            <a:srgbClr val="FFFFFF">
              <a:alpha val="1373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668" name="Google Shape;668;p55"/>
          <p:cNvSpPr/>
          <p:nvPr/>
        </p:nvSpPr>
        <p:spPr>
          <a:xfrm>
            <a:off x="3127650" y="4184775"/>
            <a:ext cx="2878200" cy="451800"/>
          </a:xfrm>
          <a:prstGeom prst="roundRect">
            <a:avLst>
              <a:gd fmla="val 16667" name="adj"/>
            </a:avLst>
          </a:prstGeom>
          <a:solidFill>
            <a:srgbClr val="FFFFFF">
              <a:alpha val="1373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669" name="Google Shape;669;p55"/>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56"/>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Webinar: Curating Research-Performing Organisation Affiliations | April 9th, 2024</a:t>
            </a:r>
            <a:endParaRPr sz="1100">
              <a:latin typeface="Open Sans Light"/>
              <a:ea typeface="Open Sans Light"/>
              <a:cs typeface="Open Sans Light"/>
              <a:sym typeface="Open Sans Light"/>
            </a:endParaRPr>
          </a:p>
        </p:txBody>
      </p:sp>
      <p:pic>
        <p:nvPicPr>
          <p:cNvPr id="676" name="Google Shape;676;p56"/>
          <p:cNvPicPr preferRelativeResize="0"/>
          <p:nvPr/>
        </p:nvPicPr>
        <p:blipFill>
          <a:blip r:embed="rId3">
            <a:alphaModFix/>
          </a:blip>
          <a:stretch>
            <a:fillRect/>
          </a:stretch>
        </p:blipFill>
        <p:spPr>
          <a:xfrm>
            <a:off x="10056862" y="6232750"/>
            <a:ext cx="1783287" cy="451700"/>
          </a:xfrm>
          <a:prstGeom prst="rect">
            <a:avLst/>
          </a:prstGeom>
          <a:noFill/>
          <a:ln>
            <a:noFill/>
          </a:ln>
        </p:spPr>
      </p:pic>
      <p:pic>
        <p:nvPicPr>
          <p:cNvPr id="677" name="Google Shape;677;p56"/>
          <p:cNvPicPr preferRelativeResize="0"/>
          <p:nvPr/>
        </p:nvPicPr>
        <p:blipFill>
          <a:blip r:embed="rId4">
            <a:alphaModFix/>
          </a:blip>
          <a:stretch>
            <a:fillRect/>
          </a:stretch>
        </p:blipFill>
        <p:spPr>
          <a:xfrm>
            <a:off x="322125" y="6250266"/>
            <a:ext cx="1167365" cy="416669"/>
          </a:xfrm>
          <a:prstGeom prst="rect">
            <a:avLst/>
          </a:prstGeom>
          <a:noFill/>
          <a:ln>
            <a:noFill/>
          </a:ln>
        </p:spPr>
      </p:pic>
      <p:pic>
        <p:nvPicPr>
          <p:cNvPr id="678" name="Google Shape;678;p56"/>
          <p:cNvPicPr preferRelativeResize="0"/>
          <p:nvPr/>
        </p:nvPicPr>
        <p:blipFill>
          <a:blip r:embed="rId5">
            <a:alphaModFix/>
          </a:blip>
          <a:stretch>
            <a:fillRect/>
          </a:stretch>
        </p:blipFill>
        <p:spPr>
          <a:xfrm>
            <a:off x="1640584" y="6320351"/>
            <a:ext cx="414744" cy="276499"/>
          </a:xfrm>
          <a:prstGeom prst="rect">
            <a:avLst/>
          </a:prstGeom>
          <a:noFill/>
          <a:ln>
            <a:noFill/>
          </a:ln>
        </p:spPr>
      </p:pic>
      <p:pic>
        <p:nvPicPr>
          <p:cNvPr id="679" name="Google Shape;679;p56"/>
          <p:cNvPicPr preferRelativeResize="0"/>
          <p:nvPr/>
        </p:nvPicPr>
        <p:blipFill rotWithShape="1">
          <a:blip r:embed="rId6">
            <a:alphaModFix/>
          </a:blip>
          <a:srcRect b="20140" l="0" r="0" t="0"/>
          <a:stretch/>
        </p:blipFill>
        <p:spPr>
          <a:xfrm>
            <a:off x="-10800" y="66192"/>
            <a:ext cx="12192001" cy="660153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pic>
        <p:nvPicPr>
          <p:cNvPr id="685" name="Google Shape;685;p57"/>
          <p:cNvPicPr preferRelativeResize="0"/>
          <p:nvPr/>
        </p:nvPicPr>
        <p:blipFill rotWithShape="1">
          <a:blip r:embed="rId3">
            <a:alphaModFix amt="33000"/>
          </a:blip>
          <a:srcRect b="0" l="22350" r="57831" t="0"/>
          <a:stretch/>
        </p:blipFill>
        <p:spPr>
          <a:xfrm>
            <a:off x="0" y="0"/>
            <a:ext cx="2416248" cy="6858000"/>
          </a:xfrm>
          <a:prstGeom prst="rect">
            <a:avLst/>
          </a:prstGeom>
          <a:noFill/>
          <a:ln>
            <a:noFill/>
          </a:ln>
        </p:spPr>
      </p:pic>
      <p:pic>
        <p:nvPicPr>
          <p:cNvPr id="686" name="Google Shape;686;p57"/>
          <p:cNvPicPr preferRelativeResize="0"/>
          <p:nvPr/>
        </p:nvPicPr>
        <p:blipFill>
          <a:blip r:embed="rId4">
            <a:alphaModFix/>
          </a:blip>
          <a:stretch>
            <a:fillRect/>
          </a:stretch>
        </p:blipFill>
        <p:spPr>
          <a:xfrm>
            <a:off x="10056862" y="6232750"/>
            <a:ext cx="1783287" cy="451700"/>
          </a:xfrm>
          <a:prstGeom prst="rect">
            <a:avLst/>
          </a:prstGeom>
          <a:noFill/>
          <a:ln>
            <a:noFill/>
          </a:ln>
        </p:spPr>
      </p:pic>
      <p:pic>
        <p:nvPicPr>
          <p:cNvPr id="687" name="Google Shape;687;p57"/>
          <p:cNvPicPr preferRelativeResize="0"/>
          <p:nvPr/>
        </p:nvPicPr>
        <p:blipFill>
          <a:blip r:embed="rId5">
            <a:alphaModFix/>
          </a:blip>
          <a:stretch>
            <a:fillRect/>
          </a:stretch>
        </p:blipFill>
        <p:spPr>
          <a:xfrm>
            <a:off x="322125" y="6250266"/>
            <a:ext cx="1167365" cy="416669"/>
          </a:xfrm>
          <a:prstGeom prst="rect">
            <a:avLst/>
          </a:prstGeom>
          <a:noFill/>
          <a:ln>
            <a:noFill/>
          </a:ln>
        </p:spPr>
      </p:pic>
      <p:pic>
        <p:nvPicPr>
          <p:cNvPr id="688" name="Google Shape;688;p57"/>
          <p:cNvPicPr preferRelativeResize="0"/>
          <p:nvPr/>
        </p:nvPicPr>
        <p:blipFill>
          <a:blip r:embed="rId6">
            <a:alphaModFix/>
          </a:blip>
          <a:stretch>
            <a:fillRect/>
          </a:stretch>
        </p:blipFill>
        <p:spPr>
          <a:xfrm>
            <a:off x="1640584" y="6320351"/>
            <a:ext cx="414744" cy="276499"/>
          </a:xfrm>
          <a:prstGeom prst="rect">
            <a:avLst/>
          </a:prstGeom>
          <a:noFill/>
          <a:ln>
            <a:noFill/>
          </a:ln>
        </p:spPr>
      </p:pic>
      <p:pic>
        <p:nvPicPr>
          <p:cNvPr id="689" name="Google Shape;689;p57"/>
          <p:cNvPicPr preferRelativeResize="0"/>
          <p:nvPr/>
        </p:nvPicPr>
        <p:blipFill rotWithShape="1">
          <a:blip r:embed="rId7">
            <a:alphaModFix/>
          </a:blip>
          <a:srcRect b="7458" l="0" r="0" t="0"/>
          <a:stretch/>
        </p:blipFill>
        <p:spPr>
          <a:xfrm>
            <a:off x="981225" y="1161426"/>
            <a:ext cx="5482914" cy="2418694"/>
          </a:xfrm>
          <a:prstGeom prst="rect">
            <a:avLst/>
          </a:prstGeom>
          <a:noFill/>
          <a:ln>
            <a:noFill/>
          </a:ln>
        </p:spPr>
      </p:pic>
      <p:cxnSp>
        <p:nvCxnSpPr>
          <p:cNvPr id="690" name="Google Shape;690;p57"/>
          <p:cNvCxnSpPr/>
          <p:nvPr/>
        </p:nvCxnSpPr>
        <p:spPr>
          <a:xfrm rot="10800000">
            <a:off x="5267179" y="1330659"/>
            <a:ext cx="1587900" cy="306000"/>
          </a:xfrm>
          <a:prstGeom prst="straightConnector1">
            <a:avLst/>
          </a:prstGeom>
          <a:noFill/>
          <a:ln cap="flat" cmpd="sng" w="9525">
            <a:solidFill>
              <a:srgbClr val="D71E00"/>
            </a:solidFill>
            <a:prstDash val="solid"/>
            <a:round/>
            <a:headEnd len="med" w="med" type="none"/>
            <a:tailEnd len="med" w="med" type="triangle"/>
          </a:ln>
        </p:spPr>
      </p:cxnSp>
      <p:cxnSp>
        <p:nvCxnSpPr>
          <p:cNvPr id="691" name="Google Shape;691;p57"/>
          <p:cNvCxnSpPr/>
          <p:nvPr/>
        </p:nvCxnSpPr>
        <p:spPr>
          <a:xfrm flipH="1">
            <a:off x="2727905" y="1840369"/>
            <a:ext cx="4134600" cy="1001700"/>
          </a:xfrm>
          <a:prstGeom prst="straightConnector1">
            <a:avLst/>
          </a:prstGeom>
          <a:noFill/>
          <a:ln cap="flat" cmpd="sng" w="9525">
            <a:solidFill>
              <a:srgbClr val="D71E00"/>
            </a:solidFill>
            <a:prstDash val="solid"/>
            <a:round/>
            <a:headEnd len="med" w="med" type="none"/>
            <a:tailEnd len="med" w="med" type="triangle"/>
          </a:ln>
        </p:spPr>
      </p:cxnSp>
      <p:sp>
        <p:nvSpPr>
          <p:cNvPr id="692" name="Google Shape;692;p57"/>
          <p:cNvSpPr txBox="1"/>
          <p:nvPr/>
        </p:nvSpPr>
        <p:spPr>
          <a:xfrm>
            <a:off x="6872613" y="1527374"/>
            <a:ext cx="1833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solidFill>
                  <a:srgbClr val="D71E00"/>
                </a:solidFill>
                <a:latin typeface="Open Sans"/>
                <a:ea typeface="Open Sans"/>
                <a:cs typeface="Open Sans"/>
                <a:sym typeface="Open Sans"/>
              </a:rPr>
              <a:t>OpenOrgs ID</a:t>
            </a:r>
            <a:endParaRPr b="1" sz="1000">
              <a:solidFill>
                <a:srgbClr val="D71E00"/>
              </a:solidFill>
              <a:latin typeface="Open Sans"/>
              <a:ea typeface="Open Sans"/>
              <a:cs typeface="Open Sans"/>
              <a:sym typeface="Open Sans"/>
            </a:endParaRPr>
          </a:p>
        </p:txBody>
      </p:sp>
      <p:pic>
        <p:nvPicPr>
          <p:cNvPr id="693" name="Google Shape;693;p57"/>
          <p:cNvPicPr preferRelativeResize="0"/>
          <p:nvPr/>
        </p:nvPicPr>
        <p:blipFill>
          <a:blip r:embed="rId8">
            <a:alphaModFix/>
          </a:blip>
          <a:stretch>
            <a:fillRect/>
          </a:stretch>
        </p:blipFill>
        <p:spPr>
          <a:xfrm>
            <a:off x="8154267" y="1071825"/>
            <a:ext cx="2845908" cy="5086775"/>
          </a:xfrm>
          <a:prstGeom prst="rect">
            <a:avLst/>
          </a:prstGeom>
          <a:noFill/>
          <a:ln>
            <a:noFill/>
          </a:ln>
        </p:spPr>
      </p:pic>
      <p:sp>
        <p:nvSpPr>
          <p:cNvPr id="694" name="Google Shape;694;p57"/>
          <p:cNvSpPr txBox="1"/>
          <p:nvPr/>
        </p:nvSpPr>
        <p:spPr>
          <a:xfrm>
            <a:off x="981225" y="3728804"/>
            <a:ext cx="8073000" cy="213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600">
                <a:latin typeface="Open Sans"/>
                <a:ea typeface="Open Sans"/>
                <a:cs typeface="Open Sans"/>
                <a:sym typeface="Open Sans"/>
              </a:rPr>
              <a:t>Where to find org’s IDs?</a:t>
            </a:r>
            <a:endParaRPr b="1"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GB" sz="1600">
                <a:latin typeface="Open Sans"/>
                <a:ea typeface="Open Sans"/>
                <a:cs typeface="Open Sans"/>
                <a:sym typeface="Open Sans"/>
              </a:rPr>
              <a:t>orgs official websites, documents, etc.</a:t>
            </a:r>
            <a:endParaRPr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Roboto"/>
              <a:buChar char="●"/>
            </a:pPr>
            <a:r>
              <a:rPr lang="en-GB" sz="1600">
                <a:latin typeface="Open Sans"/>
                <a:ea typeface="Open Sans"/>
                <a:cs typeface="Open Sans"/>
                <a:sym typeface="Open Sans"/>
              </a:rPr>
              <a:t>other databases</a:t>
            </a:r>
            <a:r>
              <a:rPr b="1" lang="en-GB" sz="1600">
                <a:latin typeface="Open Sans"/>
                <a:ea typeface="Open Sans"/>
                <a:cs typeface="Open Sans"/>
                <a:sym typeface="Open Sans"/>
              </a:rPr>
              <a:t> </a:t>
            </a:r>
            <a:endParaRPr b="1" sz="1600">
              <a:latin typeface="Open Sans"/>
              <a:ea typeface="Open Sans"/>
              <a:cs typeface="Open Sans"/>
              <a:sym typeface="Open Sans"/>
            </a:endParaRPr>
          </a:p>
          <a:p>
            <a:pPr indent="-330200" lvl="1" marL="914400" rtl="0" algn="l">
              <a:lnSpc>
                <a:spcPct val="115000"/>
              </a:lnSpc>
              <a:spcBef>
                <a:spcPts val="0"/>
              </a:spcBef>
              <a:spcAft>
                <a:spcPts val="0"/>
              </a:spcAft>
              <a:buSzPts val="1600"/>
              <a:buFont typeface="Roboto"/>
              <a:buChar char="○"/>
            </a:pPr>
            <a:r>
              <a:rPr b="1" lang="en-GB" sz="1600">
                <a:latin typeface="Open Sans"/>
                <a:ea typeface="Open Sans"/>
                <a:cs typeface="Open Sans"/>
                <a:sym typeface="Open Sans"/>
              </a:rPr>
              <a:t>ISNI </a:t>
            </a:r>
            <a:r>
              <a:rPr lang="en-GB" sz="1600" u="sng">
                <a:solidFill>
                  <a:srgbClr val="E63A46"/>
                </a:solidFill>
                <a:latin typeface="Open Sans"/>
                <a:ea typeface="Open Sans"/>
                <a:cs typeface="Open Sans"/>
                <a:sym typeface="Open Sans"/>
                <a:hlinkClick r:id="rId9">
                  <a:extLst>
                    <a:ext uri="{A12FA001-AC4F-418D-AE19-62706E023703}">
                      <ahyp:hlinkClr val="tx"/>
                    </a:ext>
                  </a:extLst>
                </a:hlinkClick>
              </a:rPr>
              <a:t>https://isni.org/page/search-database/</a:t>
            </a:r>
            <a:r>
              <a:rPr lang="en-GB" sz="1600">
                <a:solidFill>
                  <a:srgbClr val="E63A46"/>
                </a:solidFill>
                <a:latin typeface="Open Sans"/>
                <a:ea typeface="Open Sans"/>
                <a:cs typeface="Open Sans"/>
                <a:sym typeface="Open Sans"/>
              </a:rPr>
              <a:t> </a:t>
            </a:r>
            <a:endParaRPr sz="1600">
              <a:solidFill>
                <a:srgbClr val="E63A46"/>
              </a:solidFill>
              <a:latin typeface="Open Sans"/>
              <a:ea typeface="Open Sans"/>
              <a:cs typeface="Open Sans"/>
              <a:sym typeface="Open Sans"/>
            </a:endParaRPr>
          </a:p>
          <a:p>
            <a:pPr indent="-330200" lvl="1" marL="914400" rtl="0" algn="l">
              <a:lnSpc>
                <a:spcPct val="115000"/>
              </a:lnSpc>
              <a:spcBef>
                <a:spcPts val="0"/>
              </a:spcBef>
              <a:spcAft>
                <a:spcPts val="0"/>
              </a:spcAft>
              <a:buSzPts val="1600"/>
              <a:buFont typeface="Roboto"/>
              <a:buChar char="○"/>
            </a:pPr>
            <a:r>
              <a:rPr b="1" lang="en-GB" sz="1600">
                <a:latin typeface="Open Sans"/>
                <a:ea typeface="Open Sans"/>
                <a:cs typeface="Open Sans"/>
                <a:sym typeface="Open Sans"/>
              </a:rPr>
              <a:t>ROR </a:t>
            </a:r>
            <a:r>
              <a:rPr lang="en-GB" sz="1600" u="sng">
                <a:solidFill>
                  <a:srgbClr val="E63A46"/>
                </a:solidFill>
                <a:latin typeface="Open Sans"/>
                <a:ea typeface="Open Sans"/>
                <a:cs typeface="Open Sans"/>
                <a:sym typeface="Open Sans"/>
                <a:hlinkClick r:id="rId10">
                  <a:extLst>
                    <a:ext uri="{A12FA001-AC4F-418D-AE19-62706E023703}">
                      <ahyp:hlinkClr val="tx"/>
                    </a:ext>
                  </a:extLst>
                </a:hlinkClick>
              </a:rPr>
              <a:t>https://ror.org/</a:t>
            </a:r>
            <a:r>
              <a:rPr lang="en-GB" sz="1600">
                <a:latin typeface="Open Sans"/>
                <a:ea typeface="Open Sans"/>
                <a:cs typeface="Open Sans"/>
                <a:sym typeface="Open Sans"/>
              </a:rPr>
              <a:t> </a:t>
            </a:r>
            <a:endParaRPr sz="1600">
              <a:latin typeface="Open Sans"/>
              <a:ea typeface="Open Sans"/>
              <a:cs typeface="Open Sans"/>
              <a:sym typeface="Open Sans"/>
            </a:endParaRPr>
          </a:p>
          <a:p>
            <a:pPr indent="-330200" lvl="1" marL="914400" rtl="0" algn="l">
              <a:lnSpc>
                <a:spcPct val="115000"/>
              </a:lnSpc>
              <a:spcBef>
                <a:spcPts val="0"/>
              </a:spcBef>
              <a:spcAft>
                <a:spcPts val="0"/>
              </a:spcAft>
              <a:buSzPts val="1600"/>
              <a:buFont typeface="Roboto"/>
              <a:buChar char="○"/>
            </a:pPr>
            <a:r>
              <a:rPr b="1" lang="en-GB" sz="1600">
                <a:latin typeface="Open Sans"/>
                <a:ea typeface="Open Sans"/>
                <a:cs typeface="Open Sans"/>
                <a:sym typeface="Open Sans"/>
              </a:rPr>
              <a:t>PIC </a:t>
            </a:r>
            <a:r>
              <a:rPr lang="en-GB" sz="1600" u="sng">
                <a:solidFill>
                  <a:srgbClr val="E63A46"/>
                </a:solidFill>
                <a:latin typeface="Open Sans"/>
                <a:ea typeface="Open Sans"/>
                <a:cs typeface="Open Sans"/>
                <a:sym typeface="Open Sans"/>
                <a:hlinkClick r:id="rId11">
                  <a:extLst>
                    <a:ext uri="{A12FA001-AC4F-418D-AE19-62706E023703}">
                      <ahyp:hlinkClr val="tx"/>
                    </a:ext>
                  </a:extLst>
                </a:hlinkClick>
              </a:rPr>
              <a:t>https://bit.ly/41kE71Y</a:t>
            </a:r>
            <a:r>
              <a:rPr lang="en-GB" sz="1600">
                <a:solidFill>
                  <a:srgbClr val="E63A46"/>
                </a:solidFill>
                <a:latin typeface="Open Sans"/>
                <a:ea typeface="Open Sans"/>
                <a:cs typeface="Open Sans"/>
                <a:sym typeface="Open Sans"/>
              </a:rPr>
              <a:t> </a:t>
            </a:r>
            <a:endParaRPr sz="1600">
              <a:solidFill>
                <a:srgbClr val="E63A46"/>
              </a:solidFill>
              <a:latin typeface="Open Sans"/>
              <a:ea typeface="Open Sans"/>
              <a:cs typeface="Open Sans"/>
              <a:sym typeface="Open Sans"/>
            </a:endParaRPr>
          </a:p>
          <a:p>
            <a:pPr indent="-330200" lvl="1" marL="914400" rtl="0" algn="l">
              <a:lnSpc>
                <a:spcPct val="115000"/>
              </a:lnSpc>
              <a:spcBef>
                <a:spcPts val="0"/>
              </a:spcBef>
              <a:spcAft>
                <a:spcPts val="0"/>
              </a:spcAft>
              <a:buSzPts val="1600"/>
              <a:buFont typeface="Roboto"/>
              <a:buChar char="○"/>
            </a:pPr>
            <a:r>
              <a:rPr b="1" lang="en-GB" sz="1600">
                <a:latin typeface="Open Sans"/>
                <a:ea typeface="Open Sans"/>
                <a:cs typeface="Open Sans"/>
                <a:sym typeface="Open Sans"/>
              </a:rPr>
              <a:t>VIAF </a:t>
            </a:r>
            <a:r>
              <a:rPr lang="en-GB" sz="1600" u="sng">
                <a:solidFill>
                  <a:srgbClr val="E63A46"/>
                </a:solidFill>
                <a:latin typeface="Open Sans"/>
                <a:ea typeface="Open Sans"/>
                <a:cs typeface="Open Sans"/>
                <a:sym typeface="Open Sans"/>
                <a:hlinkClick r:id="rId12">
                  <a:extLst>
                    <a:ext uri="{A12FA001-AC4F-418D-AE19-62706E023703}">
                      <ahyp:hlinkClr val="tx"/>
                    </a:ext>
                  </a:extLst>
                </a:hlinkClick>
              </a:rPr>
              <a:t>https://viaf.org/</a:t>
            </a:r>
            <a:r>
              <a:rPr lang="en-GB" sz="1600">
                <a:solidFill>
                  <a:srgbClr val="E63A46"/>
                </a:solidFill>
                <a:latin typeface="Open Sans"/>
                <a:ea typeface="Open Sans"/>
                <a:cs typeface="Open Sans"/>
                <a:sym typeface="Open Sans"/>
              </a:rPr>
              <a:t> </a:t>
            </a:r>
            <a:endParaRPr sz="1800">
              <a:solidFill>
                <a:srgbClr val="E63A46"/>
              </a:solidFill>
              <a:latin typeface="Open Sans"/>
              <a:ea typeface="Open Sans"/>
              <a:cs typeface="Open Sans"/>
              <a:sym typeface="Open Sans"/>
            </a:endParaRPr>
          </a:p>
        </p:txBody>
      </p:sp>
      <p:sp>
        <p:nvSpPr>
          <p:cNvPr id="695" name="Google Shape;695;p57"/>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pic>
        <p:nvPicPr>
          <p:cNvPr id="701" name="Google Shape;701;p58"/>
          <p:cNvPicPr preferRelativeResize="0"/>
          <p:nvPr/>
        </p:nvPicPr>
        <p:blipFill rotWithShape="1">
          <a:blip r:embed="rId3">
            <a:alphaModFix amt="33000"/>
          </a:blip>
          <a:srcRect b="0" l="22350" r="57831" t="0"/>
          <a:stretch/>
        </p:blipFill>
        <p:spPr>
          <a:xfrm>
            <a:off x="0" y="0"/>
            <a:ext cx="2416248" cy="6858000"/>
          </a:xfrm>
          <a:prstGeom prst="rect">
            <a:avLst/>
          </a:prstGeom>
          <a:noFill/>
          <a:ln>
            <a:noFill/>
          </a:ln>
        </p:spPr>
      </p:pic>
      <p:pic>
        <p:nvPicPr>
          <p:cNvPr id="702" name="Google Shape;702;p58"/>
          <p:cNvPicPr preferRelativeResize="0"/>
          <p:nvPr/>
        </p:nvPicPr>
        <p:blipFill>
          <a:blip r:embed="rId4">
            <a:alphaModFix/>
          </a:blip>
          <a:stretch>
            <a:fillRect/>
          </a:stretch>
        </p:blipFill>
        <p:spPr>
          <a:xfrm>
            <a:off x="10056862" y="6232750"/>
            <a:ext cx="1783287" cy="451700"/>
          </a:xfrm>
          <a:prstGeom prst="rect">
            <a:avLst/>
          </a:prstGeom>
          <a:noFill/>
          <a:ln>
            <a:noFill/>
          </a:ln>
        </p:spPr>
      </p:pic>
      <p:pic>
        <p:nvPicPr>
          <p:cNvPr id="703" name="Google Shape;703;p58"/>
          <p:cNvPicPr preferRelativeResize="0"/>
          <p:nvPr/>
        </p:nvPicPr>
        <p:blipFill>
          <a:blip r:embed="rId5">
            <a:alphaModFix/>
          </a:blip>
          <a:stretch>
            <a:fillRect/>
          </a:stretch>
        </p:blipFill>
        <p:spPr>
          <a:xfrm>
            <a:off x="322125" y="6250266"/>
            <a:ext cx="1167365" cy="416669"/>
          </a:xfrm>
          <a:prstGeom prst="rect">
            <a:avLst/>
          </a:prstGeom>
          <a:noFill/>
          <a:ln>
            <a:noFill/>
          </a:ln>
        </p:spPr>
      </p:pic>
      <p:pic>
        <p:nvPicPr>
          <p:cNvPr id="704" name="Google Shape;704;p58"/>
          <p:cNvPicPr preferRelativeResize="0"/>
          <p:nvPr/>
        </p:nvPicPr>
        <p:blipFill>
          <a:blip r:embed="rId6">
            <a:alphaModFix/>
          </a:blip>
          <a:stretch>
            <a:fillRect/>
          </a:stretch>
        </p:blipFill>
        <p:spPr>
          <a:xfrm>
            <a:off x="1640584" y="6320351"/>
            <a:ext cx="414744" cy="276499"/>
          </a:xfrm>
          <a:prstGeom prst="rect">
            <a:avLst/>
          </a:prstGeom>
          <a:noFill/>
          <a:ln>
            <a:noFill/>
          </a:ln>
        </p:spPr>
      </p:pic>
      <p:sp>
        <p:nvSpPr>
          <p:cNvPr id="705" name="Google Shape;705;p58"/>
          <p:cNvSpPr txBox="1"/>
          <p:nvPr/>
        </p:nvSpPr>
        <p:spPr>
          <a:xfrm>
            <a:off x="982650" y="2281100"/>
            <a:ext cx="10479600" cy="4046700"/>
          </a:xfrm>
          <a:prstGeom prst="rect">
            <a:avLst/>
          </a:prstGeom>
          <a:noFill/>
          <a:ln>
            <a:noFill/>
          </a:ln>
        </p:spPr>
        <p:txBody>
          <a:bodyPr anchorCtr="0" anchor="t" bIns="20250" lIns="60750" spcFirstLastPara="1" rIns="60750" wrap="square" tIns="60750">
            <a:normAutofit/>
          </a:bodyPr>
          <a:lstStyle/>
          <a:p>
            <a:pPr indent="-349250" lvl="0" marL="457200" rtl="0" algn="l">
              <a:lnSpc>
                <a:spcPct val="115000"/>
              </a:lnSpc>
              <a:spcBef>
                <a:spcPts val="700"/>
              </a:spcBef>
              <a:spcAft>
                <a:spcPts val="0"/>
              </a:spcAft>
              <a:buClr>
                <a:srgbClr val="434343"/>
              </a:buClr>
              <a:buSzPts val="1900"/>
              <a:buFont typeface="Open Sans"/>
              <a:buChar char="●"/>
            </a:pPr>
            <a:r>
              <a:rPr lang="en-GB" sz="1900">
                <a:solidFill>
                  <a:srgbClr val="434343"/>
                </a:solidFill>
                <a:latin typeface="Open Sans"/>
                <a:ea typeface="Open Sans"/>
                <a:cs typeface="Open Sans"/>
                <a:sym typeface="Open Sans"/>
              </a:rPr>
              <a:t>Only </a:t>
            </a:r>
            <a:r>
              <a:rPr lang="en-GB" sz="1900">
                <a:solidFill>
                  <a:srgbClr val="434343"/>
                </a:solidFill>
                <a:latin typeface="Open Sans"/>
                <a:ea typeface="Open Sans"/>
                <a:cs typeface="Open Sans"/>
                <a:sym typeface="Open Sans"/>
              </a:rPr>
              <a:t>parent-child relationships ('</a:t>
            </a:r>
            <a:r>
              <a:rPr b="1" lang="en-GB" sz="1900">
                <a:solidFill>
                  <a:srgbClr val="434343"/>
                </a:solidFill>
                <a:latin typeface="Open Sans"/>
                <a:ea typeface="Open Sans"/>
                <a:cs typeface="Open Sans"/>
                <a:sym typeface="Open Sans"/>
              </a:rPr>
              <a:t>i</a:t>
            </a:r>
            <a:r>
              <a:rPr b="1" lang="en-GB" sz="1900">
                <a:solidFill>
                  <a:srgbClr val="434343"/>
                </a:solidFill>
                <a:latin typeface="Open Sans"/>
                <a:ea typeface="Open Sans"/>
                <a:cs typeface="Open Sans"/>
                <a:sym typeface="Open Sans"/>
              </a:rPr>
              <a:t>s </a:t>
            </a:r>
            <a:r>
              <a:rPr b="1" lang="en-GB" sz="1900">
                <a:solidFill>
                  <a:srgbClr val="434343"/>
                </a:solidFill>
                <a:latin typeface="Open Sans"/>
                <a:ea typeface="Open Sans"/>
                <a:cs typeface="Open Sans"/>
                <a:sym typeface="Open Sans"/>
              </a:rPr>
              <a:t>parent of</a:t>
            </a:r>
            <a:r>
              <a:rPr lang="en-GB" sz="1900">
                <a:solidFill>
                  <a:srgbClr val="434343"/>
                </a:solidFill>
                <a:latin typeface="Open Sans"/>
                <a:ea typeface="Open Sans"/>
                <a:cs typeface="Open Sans"/>
                <a:sym typeface="Open Sans"/>
              </a:rPr>
              <a:t>' or '</a:t>
            </a:r>
            <a:r>
              <a:rPr b="1" lang="en-GB" sz="1900">
                <a:solidFill>
                  <a:srgbClr val="434343"/>
                </a:solidFill>
                <a:latin typeface="Open Sans"/>
                <a:ea typeface="Open Sans"/>
                <a:cs typeface="Open Sans"/>
                <a:sym typeface="Open Sans"/>
              </a:rPr>
              <a:t>is child of</a:t>
            </a:r>
            <a:r>
              <a:rPr lang="en-GB" sz="1900">
                <a:solidFill>
                  <a:srgbClr val="434343"/>
                </a:solidFill>
                <a:latin typeface="Open Sans"/>
                <a:ea typeface="Open Sans"/>
                <a:cs typeface="Open Sans"/>
                <a:sym typeface="Open Sans"/>
              </a:rPr>
              <a:t>').</a:t>
            </a:r>
            <a:endParaRPr sz="1900">
              <a:solidFill>
                <a:srgbClr val="434343"/>
              </a:solidFill>
              <a:latin typeface="Open Sans"/>
              <a:ea typeface="Open Sans"/>
              <a:cs typeface="Open Sans"/>
              <a:sym typeface="Open Sans"/>
            </a:endParaRPr>
          </a:p>
          <a:p>
            <a:pPr indent="-349250" lvl="0" marL="457200" rtl="0" algn="l">
              <a:lnSpc>
                <a:spcPct val="115000"/>
              </a:lnSpc>
              <a:spcBef>
                <a:spcPts val="0"/>
              </a:spcBef>
              <a:spcAft>
                <a:spcPts val="0"/>
              </a:spcAft>
              <a:buClr>
                <a:srgbClr val="434343"/>
              </a:buClr>
              <a:buSzPts val="1900"/>
              <a:buFont typeface="Open Sans"/>
              <a:buChar char="●"/>
            </a:pPr>
            <a:r>
              <a:rPr b="1" lang="en-GB" sz="1900">
                <a:solidFill>
                  <a:srgbClr val="434343"/>
                </a:solidFill>
                <a:latin typeface="Open Sans"/>
                <a:ea typeface="Open Sans"/>
                <a:cs typeface="Open Sans"/>
                <a:sym typeface="Open Sans"/>
              </a:rPr>
              <a:t>Child production</a:t>
            </a:r>
            <a:r>
              <a:rPr lang="en-GB" sz="1900">
                <a:solidFill>
                  <a:srgbClr val="434343"/>
                </a:solidFill>
                <a:latin typeface="Open Sans"/>
                <a:ea typeface="Open Sans"/>
                <a:cs typeface="Open Sans"/>
                <a:sym typeface="Open Sans"/>
              </a:rPr>
              <a:t> is included in </a:t>
            </a:r>
            <a:r>
              <a:rPr b="1" lang="en-GB" sz="1900">
                <a:solidFill>
                  <a:srgbClr val="434343"/>
                </a:solidFill>
                <a:latin typeface="Open Sans"/>
                <a:ea typeface="Open Sans"/>
                <a:cs typeface="Open Sans"/>
                <a:sym typeface="Open Sans"/>
              </a:rPr>
              <a:t>parent production</a:t>
            </a:r>
            <a:r>
              <a:rPr lang="en-GB" sz="1900">
                <a:solidFill>
                  <a:srgbClr val="434343"/>
                </a:solidFill>
                <a:latin typeface="Open Sans"/>
                <a:ea typeface="Open Sans"/>
                <a:cs typeface="Open Sans"/>
                <a:sym typeface="Open Sans"/>
              </a:rPr>
              <a:t>.</a:t>
            </a:r>
            <a:endParaRPr sz="1900">
              <a:solidFill>
                <a:srgbClr val="434343"/>
              </a:solidFill>
              <a:latin typeface="Open Sans"/>
              <a:ea typeface="Open Sans"/>
              <a:cs typeface="Open Sans"/>
              <a:sym typeface="Open Sans"/>
            </a:endParaRPr>
          </a:p>
          <a:p>
            <a:pPr indent="-349250" lvl="0" marL="457200" rtl="0" algn="l">
              <a:lnSpc>
                <a:spcPct val="115000"/>
              </a:lnSpc>
              <a:spcBef>
                <a:spcPts val="0"/>
              </a:spcBef>
              <a:spcAft>
                <a:spcPts val="0"/>
              </a:spcAft>
              <a:buClr>
                <a:srgbClr val="434343"/>
              </a:buClr>
              <a:buSzPts val="1900"/>
              <a:buFont typeface="Open Sans"/>
              <a:buChar char="●"/>
            </a:pPr>
            <a:r>
              <a:rPr lang="en-GB" sz="1900">
                <a:solidFill>
                  <a:srgbClr val="434343"/>
                </a:solidFill>
                <a:latin typeface="Open Sans"/>
                <a:ea typeface="Open Sans"/>
                <a:cs typeface="Open Sans"/>
                <a:sym typeface="Open Sans"/>
              </a:rPr>
              <a:t>Important for monitoring production, particularly between universities, departments, and institutes.</a:t>
            </a:r>
            <a:endParaRPr sz="1900">
              <a:solidFill>
                <a:srgbClr val="434343"/>
              </a:solidFill>
              <a:latin typeface="Open Sans"/>
              <a:ea typeface="Open Sans"/>
              <a:cs typeface="Open Sans"/>
              <a:sym typeface="Open Sans"/>
            </a:endParaRPr>
          </a:p>
          <a:p>
            <a:pPr indent="-349250" lvl="0" marL="457200" rtl="0" algn="l">
              <a:lnSpc>
                <a:spcPct val="115000"/>
              </a:lnSpc>
              <a:spcBef>
                <a:spcPts val="0"/>
              </a:spcBef>
              <a:spcAft>
                <a:spcPts val="0"/>
              </a:spcAft>
              <a:buClr>
                <a:srgbClr val="434343"/>
              </a:buClr>
              <a:buSzPts val="1900"/>
              <a:buFont typeface="Open Sans"/>
              <a:buChar char="●"/>
            </a:pPr>
            <a:r>
              <a:rPr lang="en-GB" sz="1900">
                <a:solidFill>
                  <a:srgbClr val="434343"/>
                </a:solidFill>
                <a:latin typeface="Open Sans"/>
                <a:ea typeface="Open Sans"/>
                <a:cs typeface="Open Sans"/>
                <a:sym typeface="Open Sans"/>
              </a:rPr>
              <a:t>To link departments or institutes within an org, they must first be </a:t>
            </a:r>
            <a:r>
              <a:rPr b="1" lang="en-GB" sz="1900">
                <a:solidFill>
                  <a:srgbClr val="434343"/>
                </a:solidFill>
                <a:latin typeface="Open Sans"/>
                <a:ea typeface="Open Sans"/>
                <a:cs typeface="Open Sans"/>
                <a:sym typeface="Open Sans"/>
              </a:rPr>
              <a:t>approved as an organisation</a:t>
            </a:r>
            <a:r>
              <a:rPr lang="en-GB" sz="1900">
                <a:solidFill>
                  <a:srgbClr val="434343"/>
                </a:solidFill>
                <a:latin typeface="Open Sans"/>
                <a:ea typeface="Open Sans"/>
                <a:cs typeface="Open Sans"/>
                <a:sym typeface="Open Sans"/>
              </a:rPr>
              <a:t> and then linked as a child to the main org.</a:t>
            </a:r>
            <a:endParaRPr sz="1900">
              <a:solidFill>
                <a:srgbClr val="434343"/>
              </a:solidFill>
              <a:latin typeface="Open Sans"/>
              <a:ea typeface="Open Sans"/>
              <a:cs typeface="Open Sans"/>
              <a:sym typeface="Open Sans"/>
            </a:endParaRPr>
          </a:p>
          <a:p>
            <a:pPr indent="-349250" lvl="0" marL="457200" rtl="0" algn="l">
              <a:lnSpc>
                <a:spcPct val="115000"/>
              </a:lnSpc>
              <a:spcBef>
                <a:spcPts val="0"/>
              </a:spcBef>
              <a:spcAft>
                <a:spcPts val="0"/>
              </a:spcAft>
              <a:buClr>
                <a:srgbClr val="434343"/>
              </a:buClr>
              <a:buSzPts val="1900"/>
              <a:buFont typeface="Open Sans"/>
              <a:buChar char="●"/>
            </a:pPr>
            <a:r>
              <a:rPr lang="en-GB" sz="1900">
                <a:solidFill>
                  <a:srgbClr val="434343"/>
                </a:solidFill>
                <a:latin typeface="Open Sans"/>
                <a:ea typeface="Open Sans"/>
                <a:cs typeface="Open Sans"/>
                <a:sym typeface="Open Sans"/>
              </a:rPr>
              <a:t>Consider naming children orgs with a specific rule (e.g. University of Zagreb, Faculty of Law).</a:t>
            </a:r>
            <a:endParaRPr sz="1900">
              <a:solidFill>
                <a:srgbClr val="434343"/>
              </a:solidFill>
              <a:latin typeface="Open Sans"/>
              <a:ea typeface="Open Sans"/>
              <a:cs typeface="Open Sans"/>
              <a:sym typeface="Open Sans"/>
            </a:endParaRPr>
          </a:p>
          <a:p>
            <a:pPr indent="-349250" lvl="0" marL="457200" rtl="0" algn="l">
              <a:lnSpc>
                <a:spcPct val="115000"/>
              </a:lnSpc>
              <a:spcBef>
                <a:spcPts val="0"/>
              </a:spcBef>
              <a:spcAft>
                <a:spcPts val="0"/>
              </a:spcAft>
              <a:buClr>
                <a:srgbClr val="434343"/>
              </a:buClr>
              <a:buSzPts val="1900"/>
              <a:buFont typeface="Open Sans"/>
              <a:buChar char="●"/>
            </a:pPr>
            <a:r>
              <a:rPr lang="en-GB" sz="1900">
                <a:solidFill>
                  <a:srgbClr val="434343"/>
                </a:solidFill>
                <a:latin typeface="Open Sans"/>
                <a:ea typeface="Open Sans"/>
                <a:cs typeface="Open Sans"/>
                <a:sym typeface="Open Sans"/>
              </a:rPr>
              <a:t>One org can have </a:t>
            </a:r>
            <a:r>
              <a:rPr b="1" lang="en-GB" sz="1900">
                <a:solidFill>
                  <a:srgbClr val="434343"/>
                </a:solidFill>
                <a:latin typeface="Open Sans"/>
                <a:ea typeface="Open Sans"/>
                <a:cs typeface="Open Sans"/>
                <a:sym typeface="Open Sans"/>
              </a:rPr>
              <a:t>more than one</a:t>
            </a:r>
            <a:r>
              <a:rPr lang="en-GB" sz="1900">
                <a:solidFill>
                  <a:srgbClr val="434343"/>
                </a:solidFill>
                <a:latin typeface="Open Sans"/>
                <a:ea typeface="Open Sans"/>
                <a:cs typeface="Open Sans"/>
                <a:sym typeface="Open Sans"/>
              </a:rPr>
              <a:t> parent (for "hybrid" cases).</a:t>
            </a:r>
            <a:endParaRPr sz="1900">
              <a:solidFill>
                <a:srgbClr val="434343"/>
              </a:solidFill>
              <a:latin typeface="Open Sans"/>
              <a:ea typeface="Open Sans"/>
              <a:cs typeface="Open Sans"/>
              <a:sym typeface="Open Sans"/>
            </a:endParaRPr>
          </a:p>
        </p:txBody>
      </p:sp>
      <p:sp>
        <p:nvSpPr>
          <p:cNvPr id="706" name="Google Shape;706;p58"/>
          <p:cNvSpPr txBox="1"/>
          <p:nvPr/>
        </p:nvSpPr>
        <p:spPr>
          <a:xfrm>
            <a:off x="860450" y="689150"/>
            <a:ext cx="9863700" cy="134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3500">
                <a:solidFill>
                  <a:srgbClr val="434343"/>
                </a:solidFill>
                <a:latin typeface="Open Sans ExtraBold"/>
                <a:ea typeface="Open Sans ExtraBold"/>
                <a:cs typeface="Open Sans ExtraBold"/>
                <a:sym typeface="Open Sans ExtraBold"/>
              </a:rPr>
              <a:t>Establishing</a:t>
            </a:r>
            <a:r>
              <a:rPr lang="en-GB" sz="3500">
                <a:solidFill>
                  <a:srgbClr val="100F40"/>
                </a:solidFill>
                <a:latin typeface="Open Sans ExtraBold"/>
                <a:ea typeface="Open Sans ExtraBold"/>
                <a:cs typeface="Open Sans ExtraBold"/>
                <a:sym typeface="Open Sans ExtraBold"/>
              </a:rPr>
              <a:t> </a:t>
            </a:r>
            <a:r>
              <a:rPr lang="en-GB" sz="3500">
                <a:solidFill>
                  <a:srgbClr val="FFFFFF"/>
                </a:solidFill>
                <a:highlight>
                  <a:srgbClr val="E63A46"/>
                </a:highlight>
                <a:latin typeface="Open Sans ExtraBold"/>
                <a:ea typeface="Open Sans ExtraBold"/>
                <a:cs typeface="Open Sans ExtraBold"/>
                <a:sym typeface="Open Sans ExtraBold"/>
              </a:rPr>
              <a:t> </a:t>
            </a:r>
            <a:r>
              <a:rPr lang="en-GB" sz="3500">
                <a:solidFill>
                  <a:srgbClr val="FFFFFF"/>
                </a:solidFill>
                <a:highlight>
                  <a:srgbClr val="E63A46"/>
                </a:highlight>
                <a:latin typeface="Open Sans ExtraBold"/>
                <a:ea typeface="Open Sans ExtraBold"/>
                <a:cs typeface="Open Sans ExtraBold"/>
                <a:sym typeface="Open Sans ExtraBold"/>
              </a:rPr>
              <a:t>relationships</a:t>
            </a:r>
            <a:r>
              <a:rPr lang="en-GB" sz="3500">
                <a:solidFill>
                  <a:srgbClr val="FFFFFF"/>
                </a:solidFill>
                <a:highlight>
                  <a:srgbClr val="E63A46"/>
                </a:highlight>
                <a:latin typeface="Open Sans ExtraBold"/>
                <a:ea typeface="Open Sans ExtraBold"/>
                <a:cs typeface="Open Sans ExtraBold"/>
                <a:sym typeface="Open Sans ExtraBold"/>
              </a:rPr>
              <a:t> </a:t>
            </a:r>
            <a:r>
              <a:rPr lang="en-GB" sz="3500">
                <a:solidFill>
                  <a:srgbClr val="434343"/>
                </a:solidFill>
                <a:latin typeface="Open Sans ExtraBold"/>
                <a:ea typeface="Open Sans ExtraBold"/>
                <a:cs typeface="Open Sans ExtraBold"/>
                <a:sym typeface="Open Sans ExtraBold"/>
              </a:rPr>
              <a:t> between organisations </a:t>
            </a:r>
            <a:endParaRPr sz="3500">
              <a:solidFill>
                <a:srgbClr val="434343"/>
              </a:solidFill>
              <a:latin typeface="Open Sans ExtraBold"/>
              <a:ea typeface="Open Sans ExtraBold"/>
              <a:cs typeface="Open Sans ExtraBold"/>
              <a:sym typeface="Open Sans ExtraBold"/>
            </a:endParaRPr>
          </a:p>
        </p:txBody>
      </p:sp>
      <p:sp>
        <p:nvSpPr>
          <p:cNvPr id="707" name="Google Shape;707;p58"/>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pic>
        <p:nvPicPr>
          <p:cNvPr id="713" name="Google Shape;713;p59"/>
          <p:cNvPicPr preferRelativeResize="0"/>
          <p:nvPr/>
        </p:nvPicPr>
        <p:blipFill rotWithShape="1">
          <a:blip r:embed="rId3">
            <a:alphaModFix amt="33000"/>
          </a:blip>
          <a:srcRect b="0" l="22350" r="57831" t="0"/>
          <a:stretch/>
        </p:blipFill>
        <p:spPr>
          <a:xfrm>
            <a:off x="0" y="0"/>
            <a:ext cx="2416248" cy="6858000"/>
          </a:xfrm>
          <a:prstGeom prst="rect">
            <a:avLst/>
          </a:prstGeom>
          <a:noFill/>
          <a:ln>
            <a:noFill/>
          </a:ln>
        </p:spPr>
      </p:pic>
      <p:pic>
        <p:nvPicPr>
          <p:cNvPr id="714" name="Google Shape;714;p59"/>
          <p:cNvPicPr preferRelativeResize="0"/>
          <p:nvPr/>
        </p:nvPicPr>
        <p:blipFill>
          <a:blip r:embed="rId4">
            <a:alphaModFix/>
          </a:blip>
          <a:stretch>
            <a:fillRect/>
          </a:stretch>
        </p:blipFill>
        <p:spPr>
          <a:xfrm>
            <a:off x="10056862" y="6232750"/>
            <a:ext cx="1783287" cy="451700"/>
          </a:xfrm>
          <a:prstGeom prst="rect">
            <a:avLst/>
          </a:prstGeom>
          <a:noFill/>
          <a:ln>
            <a:noFill/>
          </a:ln>
        </p:spPr>
      </p:pic>
      <p:pic>
        <p:nvPicPr>
          <p:cNvPr id="715" name="Google Shape;715;p59"/>
          <p:cNvPicPr preferRelativeResize="0"/>
          <p:nvPr/>
        </p:nvPicPr>
        <p:blipFill>
          <a:blip r:embed="rId5">
            <a:alphaModFix/>
          </a:blip>
          <a:stretch>
            <a:fillRect/>
          </a:stretch>
        </p:blipFill>
        <p:spPr>
          <a:xfrm>
            <a:off x="322125" y="6250266"/>
            <a:ext cx="1167365" cy="416669"/>
          </a:xfrm>
          <a:prstGeom prst="rect">
            <a:avLst/>
          </a:prstGeom>
          <a:noFill/>
          <a:ln>
            <a:noFill/>
          </a:ln>
        </p:spPr>
      </p:pic>
      <p:pic>
        <p:nvPicPr>
          <p:cNvPr id="716" name="Google Shape;716;p59"/>
          <p:cNvPicPr preferRelativeResize="0"/>
          <p:nvPr/>
        </p:nvPicPr>
        <p:blipFill>
          <a:blip r:embed="rId6">
            <a:alphaModFix/>
          </a:blip>
          <a:stretch>
            <a:fillRect/>
          </a:stretch>
        </p:blipFill>
        <p:spPr>
          <a:xfrm>
            <a:off x="1640584" y="6320351"/>
            <a:ext cx="414744" cy="276499"/>
          </a:xfrm>
          <a:prstGeom prst="rect">
            <a:avLst/>
          </a:prstGeom>
          <a:noFill/>
          <a:ln>
            <a:noFill/>
          </a:ln>
        </p:spPr>
      </p:pic>
      <p:cxnSp>
        <p:nvCxnSpPr>
          <p:cNvPr id="717" name="Google Shape;717;p59"/>
          <p:cNvCxnSpPr/>
          <p:nvPr/>
        </p:nvCxnSpPr>
        <p:spPr>
          <a:xfrm flipH="1">
            <a:off x="2636084" y="2127825"/>
            <a:ext cx="283500" cy="472200"/>
          </a:xfrm>
          <a:prstGeom prst="straightConnector1">
            <a:avLst/>
          </a:prstGeom>
          <a:noFill/>
          <a:ln cap="flat" cmpd="sng" w="9525">
            <a:solidFill>
              <a:srgbClr val="424242"/>
            </a:solidFill>
            <a:prstDash val="solid"/>
            <a:round/>
            <a:headEnd len="med" w="med" type="none"/>
            <a:tailEnd len="med" w="med" type="triangle"/>
          </a:ln>
        </p:spPr>
      </p:cxnSp>
      <p:cxnSp>
        <p:nvCxnSpPr>
          <p:cNvPr id="718" name="Google Shape;718;p59"/>
          <p:cNvCxnSpPr/>
          <p:nvPr/>
        </p:nvCxnSpPr>
        <p:spPr>
          <a:xfrm flipH="1">
            <a:off x="3308051" y="2157032"/>
            <a:ext cx="300" cy="501000"/>
          </a:xfrm>
          <a:prstGeom prst="straightConnector1">
            <a:avLst/>
          </a:prstGeom>
          <a:noFill/>
          <a:ln cap="flat" cmpd="sng" w="9525">
            <a:solidFill>
              <a:srgbClr val="424242"/>
            </a:solidFill>
            <a:prstDash val="solid"/>
            <a:round/>
            <a:headEnd len="med" w="med" type="none"/>
            <a:tailEnd len="med" w="med" type="triangle"/>
          </a:ln>
        </p:spPr>
      </p:cxnSp>
      <p:cxnSp>
        <p:nvCxnSpPr>
          <p:cNvPr id="719" name="Google Shape;719;p59"/>
          <p:cNvCxnSpPr/>
          <p:nvPr/>
        </p:nvCxnSpPr>
        <p:spPr>
          <a:xfrm>
            <a:off x="3590777" y="2127825"/>
            <a:ext cx="283500" cy="491700"/>
          </a:xfrm>
          <a:prstGeom prst="straightConnector1">
            <a:avLst/>
          </a:prstGeom>
          <a:noFill/>
          <a:ln cap="flat" cmpd="sng" w="9525">
            <a:solidFill>
              <a:srgbClr val="424242"/>
            </a:solidFill>
            <a:prstDash val="solid"/>
            <a:round/>
            <a:headEnd len="med" w="med" type="none"/>
            <a:tailEnd len="med" w="med" type="triangle"/>
          </a:ln>
        </p:spPr>
      </p:cxnSp>
      <p:sp>
        <p:nvSpPr>
          <p:cNvPr id="720" name="Google Shape;720;p59"/>
          <p:cNvSpPr txBox="1"/>
          <p:nvPr/>
        </p:nvSpPr>
        <p:spPr>
          <a:xfrm>
            <a:off x="3842912" y="2061644"/>
            <a:ext cx="10893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latin typeface="Courier New"/>
                <a:ea typeface="Courier New"/>
                <a:cs typeface="Courier New"/>
                <a:sym typeface="Courier New"/>
              </a:rPr>
              <a:t>isParentOf</a:t>
            </a:r>
            <a:endParaRPr sz="900">
              <a:latin typeface="Courier New"/>
              <a:ea typeface="Courier New"/>
              <a:cs typeface="Courier New"/>
              <a:sym typeface="Courier New"/>
            </a:endParaRPr>
          </a:p>
        </p:txBody>
      </p:sp>
      <p:pic>
        <p:nvPicPr>
          <p:cNvPr id="721" name="Google Shape;721;p59"/>
          <p:cNvPicPr preferRelativeResize="0"/>
          <p:nvPr/>
        </p:nvPicPr>
        <p:blipFill>
          <a:blip r:embed="rId7">
            <a:alphaModFix/>
          </a:blip>
          <a:stretch>
            <a:fillRect/>
          </a:stretch>
        </p:blipFill>
        <p:spPr>
          <a:xfrm>
            <a:off x="1439649" y="4011964"/>
            <a:ext cx="755862" cy="755861"/>
          </a:xfrm>
          <a:prstGeom prst="rect">
            <a:avLst/>
          </a:prstGeom>
          <a:noFill/>
          <a:ln>
            <a:noFill/>
          </a:ln>
        </p:spPr>
      </p:pic>
      <p:pic>
        <p:nvPicPr>
          <p:cNvPr id="722" name="Google Shape;722;p59"/>
          <p:cNvPicPr preferRelativeResize="0"/>
          <p:nvPr/>
        </p:nvPicPr>
        <p:blipFill>
          <a:blip r:embed="rId7">
            <a:alphaModFix/>
          </a:blip>
          <a:stretch>
            <a:fillRect/>
          </a:stretch>
        </p:blipFill>
        <p:spPr>
          <a:xfrm>
            <a:off x="3079971" y="4139587"/>
            <a:ext cx="755862" cy="755861"/>
          </a:xfrm>
          <a:prstGeom prst="rect">
            <a:avLst/>
          </a:prstGeom>
          <a:noFill/>
          <a:ln>
            <a:noFill/>
          </a:ln>
        </p:spPr>
      </p:pic>
      <p:pic>
        <p:nvPicPr>
          <p:cNvPr id="723" name="Google Shape;723;p59"/>
          <p:cNvPicPr preferRelativeResize="0"/>
          <p:nvPr/>
        </p:nvPicPr>
        <p:blipFill>
          <a:blip r:embed="rId7">
            <a:alphaModFix/>
          </a:blip>
          <a:stretch>
            <a:fillRect/>
          </a:stretch>
        </p:blipFill>
        <p:spPr>
          <a:xfrm>
            <a:off x="3964465" y="3892176"/>
            <a:ext cx="755862" cy="755861"/>
          </a:xfrm>
          <a:prstGeom prst="rect">
            <a:avLst/>
          </a:prstGeom>
          <a:noFill/>
          <a:ln>
            <a:noFill/>
          </a:ln>
        </p:spPr>
      </p:pic>
      <p:pic>
        <p:nvPicPr>
          <p:cNvPr id="724" name="Google Shape;724;p59"/>
          <p:cNvPicPr preferRelativeResize="0"/>
          <p:nvPr/>
        </p:nvPicPr>
        <p:blipFill>
          <a:blip r:embed="rId7">
            <a:alphaModFix/>
          </a:blip>
          <a:stretch>
            <a:fillRect/>
          </a:stretch>
        </p:blipFill>
        <p:spPr>
          <a:xfrm>
            <a:off x="4579511" y="3860401"/>
            <a:ext cx="755862" cy="755861"/>
          </a:xfrm>
          <a:prstGeom prst="rect">
            <a:avLst/>
          </a:prstGeom>
          <a:noFill/>
          <a:ln>
            <a:noFill/>
          </a:ln>
        </p:spPr>
      </p:pic>
      <p:cxnSp>
        <p:nvCxnSpPr>
          <p:cNvPr id="725" name="Google Shape;725;p59"/>
          <p:cNvCxnSpPr/>
          <p:nvPr/>
        </p:nvCxnSpPr>
        <p:spPr>
          <a:xfrm flipH="1">
            <a:off x="2070125" y="3574916"/>
            <a:ext cx="150900" cy="442500"/>
          </a:xfrm>
          <a:prstGeom prst="straightConnector1">
            <a:avLst/>
          </a:prstGeom>
          <a:noFill/>
          <a:ln cap="flat" cmpd="sng" w="9525">
            <a:solidFill>
              <a:srgbClr val="424242"/>
            </a:solidFill>
            <a:prstDash val="solid"/>
            <a:round/>
            <a:headEnd len="med" w="med" type="none"/>
            <a:tailEnd len="med" w="med" type="triangle"/>
          </a:ln>
        </p:spPr>
      </p:cxnSp>
      <p:cxnSp>
        <p:nvCxnSpPr>
          <p:cNvPr id="726" name="Google Shape;726;p59"/>
          <p:cNvCxnSpPr/>
          <p:nvPr/>
        </p:nvCxnSpPr>
        <p:spPr>
          <a:xfrm>
            <a:off x="3349973" y="3549600"/>
            <a:ext cx="75000" cy="540000"/>
          </a:xfrm>
          <a:prstGeom prst="straightConnector1">
            <a:avLst/>
          </a:prstGeom>
          <a:noFill/>
          <a:ln cap="flat" cmpd="sng" w="9525">
            <a:solidFill>
              <a:srgbClr val="424242"/>
            </a:solidFill>
            <a:prstDash val="solid"/>
            <a:round/>
            <a:headEnd len="med" w="med" type="none"/>
            <a:tailEnd len="med" w="med" type="triangle"/>
          </a:ln>
        </p:spPr>
      </p:cxnSp>
      <p:sp>
        <p:nvSpPr>
          <p:cNvPr id="727" name="Google Shape;727;p59"/>
          <p:cNvSpPr txBox="1"/>
          <p:nvPr/>
        </p:nvSpPr>
        <p:spPr>
          <a:xfrm>
            <a:off x="4579510" y="3430319"/>
            <a:ext cx="11718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latin typeface="Courier New"/>
                <a:ea typeface="Courier New"/>
                <a:cs typeface="Courier New"/>
                <a:sym typeface="Courier New"/>
              </a:rPr>
              <a:t>affiliation</a:t>
            </a:r>
            <a:endParaRPr sz="900">
              <a:latin typeface="Courier New"/>
              <a:ea typeface="Courier New"/>
              <a:cs typeface="Courier New"/>
              <a:sym typeface="Courier New"/>
            </a:endParaRPr>
          </a:p>
        </p:txBody>
      </p:sp>
      <p:cxnSp>
        <p:nvCxnSpPr>
          <p:cNvPr id="728" name="Google Shape;728;p59"/>
          <p:cNvCxnSpPr/>
          <p:nvPr/>
        </p:nvCxnSpPr>
        <p:spPr>
          <a:xfrm>
            <a:off x="4189471" y="3503700"/>
            <a:ext cx="63300" cy="438600"/>
          </a:xfrm>
          <a:prstGeom prst="straightConnector1">
            <a:avLst/>
          </a:prstGeom>
          <a:noFill/>
          <a:ln cap="flat" cmpd="sng" w="9525">
            <a:solidFill>
              <a:srgbClr val="424242"/>
            </a:solidFill>
            <a:prstDash val="solid"/>
            <a:round/>
            <a:headEnd len="med" w="med" type="none"/>
            <a:tailEnd len="med" w="med" type="triangle"/>
          </a:ln>
        </p:spPr>
      </p:cxnSp>
      <p:cxnSp>
        <p:nvCxnSpPr>
          <p:cNvPr id="729" name="Google Shape;729;p59"/>
          <p:cNvCxnSpPr/>
          <p:nvPr/>
        </p:nvCxnSpPr>
        <p:spPr>
          <a:xfrm>
            <a:off x="4428730" y="3498978"/>
            <a:ext cx="258600" cy="424500"/>
          </a:xfrm>
          <a:prstGeom prst="straightConnector1">
            <a:avLst/>
          </a:prstGeom>
          <a:noFill/>
          <a:ln cap="flat" cmpd="sng" w="9525">
            <a:solidFill>
              <a:srgbClr val="424242"/>
            </a:solidFill>
            <a:prstDash val="solid"/>
            <a:round/>
            <a:headEnd len="med" w="med" type="none"/>
            <a:tailEnd len="med" w="med" type="triangle"/>
          </a:ln>
        </p:spPr>
      </p:cxnSp>
      <p:cxnSp>
        <p:nvCxnSpPr>
          <p:cNvPr id="730" name="Google Shape;730;p59"/>
          <p:cNvCxnSpPr>
            <a:stCxn id="721" idx="0"/>
            <a:endCxn id="731" idx="1"/>
          </p:cNvCxnSpPr>
          <p:nvPr/>
        </p:nvCxnSpPr>
        <p:spPr>
          <a:xfrm rot="-5400000">
            <a:off x="1238430" y="2315914"/>
            <a:ext cx="2275200" cy="1116900"/>
          </a:xfrm>
          <a:prstGeom prst="bentConnector2">
            <a:avLst/>
          </a:prstGeom>
          <a:noFill/>
          <a:ln cap="flat" cmpd="sng" w="9525">
            <a:solidFill>
              <a:srgbClr val="424242"/>
            </a:solidFill>
            <a:prstDash val="dash"/>
            <a:round/>
            <a:headEnd len="med" w="med" type="triangle"/>
            <a:tailEnd len="med" w="med" type="none"/>
          </a:ln>
        </p:spPr>
      </p:cxnSp>
      <p:grpSp>
        <p:nvGrpSpPr>
          <p:cNvPr id="732" name="Google Shape;732;p59"/>
          <p:cNvGrpSpPr/>
          <p:nvPr/>
        </p:nvGrpSpPr>
        <p:grpSpPr>
          <a:xfrm>
            <a:off x="2844937" y="1176312"/>
            <a:ext cx="876699" cy="885436"/>
            <a:chOff x="1382025" y="1826800"/>
            <a:chExt cx="707700" cy="714753"/>
          </a:xfrm>
        </p:grpSpPr>
        <p:pic>
          <p:nvPicPr>
            <p:cNvPr id="731" name="Google Shape;731;p59"/>
            <p:cNvPicPr preferRelativeResize="0"/>
            <p:nvPr/>
          </p:nvPicPr>
          <p:blipFill>
            <a:blip r:embed="rId8">
              <a:alphaModFix/>
            </a:blip>
            <a:stretch>
              <a:fillRect/>
            </a:stretch>
          </p:blipFill>
          <p:spPr>
            <a:xfrm>
              <a:off x="1454422" y="2016803"/>
              <a:ext cx="524750" cy="524750"/>
            </a:xfrm>
            <a:prstGeom prst="rect">
              <a:avLst/>
            </a:prstGeom>
            <a:noFill/>
            <a:ln>
              <a:noFill/>
            </a:ln>
          </p:spPr>
        </p:pic>
        <p:sp>
          <p:nvSpPr>
            <p:cNvPr id="733" name="Google Shape;733;p59"/>
            <p:cNvSpPr txBox="1"/>
            <p:nvPr/>
          </p:nvSpPr>
          <p:spPr>
            <a:xfrm>
              <a:off x="1382025" y="1826800"/>
              <a:ext cx="707700" cy="26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latin typeface="Roboto"/>
                  <a:ea typeface="Roboto"/>
                  <a:cs typeface="Roboto"/>
                  <a:sym typeface="Roboto"/>
                </a:rPr>
                <a:t>UNIV. XYZ</a:t>
              </a:r>
              <a:endParaRPr sz="900">
                <a:latin typeface="Roboto"/>
                <a:ea typeface="Roboto"/>
                <a:cs typeface="Roboto"/>
                <a:sym typeface="Roboto"/>
              </a:endParaRPr>
            </a:p>
          </p:txBody>
        </p:sp>
      </p:grpSp>
      <p:grpSp>
        <p:nvGrpSpPr>
          <p:cNvPr id="734" name="Google Shape;734;p59"/>
          <p:cNvGrpSpPr/>
          <p:nvPr/>
        </p:nvGrpSpPr>
        <p:grpSpPr>
          <a:xfrm>
            <a:off x="1972981" y="2582375"/>
            <a:ext cx="800513" cy="897143"/>
            <a:chOff x="756726" y="2807375"/>
            <a:chExt cx="646200" cy="724203"/>
          </a:xfrm>
        </p:grpSpPr>
        <p:pic>
          <p:nvPicPr>
            <p:cNvPr id="735" name="Google Shape;735;p59"/>
            <p:cNvPicPr preferRelativeResize="0"/>
            <p:nvPr/>
          </p:nvPicPr>
          <p:blipFill>
            <a:blip r:embed="rId8">
              <a:alphaModFix/>
            </a:blip>
            <a:stretch>
              <a:fillRect/>
            </a:stretch>
          </p:blipFill>
          <p:spPr>
            <a:xfrm>
              <a:off x="767379" y="3006828"/>
              <a:ext cx="524750" cy="524750"/>
            </a:xfrm>
            <a:prstGeom prst="rect">
              <a:avLst/>
            </a:prstGeom>
            <a:noFill/>
            <a:ln>
              <a:noFill/>
            </a:ln>
          </p:spPr>
        </p:pic>
        <p:sp>
          <p:nvSpPr>
            <p:cNvPr id="736" name="Google Shape;736;p59"/>
            <p:cNvSpPr txBox="1"/>
            <p:nvPr/>
          </p:nvSpPr>
          <p:spPr>
            <a:xfrm>
              <a:off x="756726" y="2807375"/>
              <a:ext cx="646200" cy="26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latin typeface="Roboto"/>
                  <a:ea typeface="Roboto"/>
                  <a:cs typeface="Roboto"/>
                  <a:sym typeface="Roboto"/>
                </a:rPr>
                <a:t>DEPT. A</a:t>
              </a:r>
              <a:endParaRPr sz="900">
                <a:latin typeface="Roboto"/>
                <a:ea typeface="Roboto"/>
                <a:cs typeface="Roboto"/>
                <a:sym typeface="Roboto"/>
              </a:endParaRPr>
            </a:p>
          </p:txBody>
        </p:sp>
      </p:grpSp>
      <p:grpSp>
        <p:nvGrpSpPr>
          <p:cNvPr id="737" name="Google Shape;737;p59"/>
          <p:cNvGrpSpPr/>
          <p:nvPr/>
        </p:nvGrpSpPr>
        <p:grpSpPr>
          <a:xfrm>
            <a:off x="2963660" y="2595853"/>
            <a:ext cx="800513" cy="903887"/>
            <a:chOff x="1412776" y="2801931"/>
            <a:chExt cx="646200" cy="729647"/>
          </a:xfrm>
        </p:grpSpPr>
        <p:pic>
          <p:nvPicPr>
            <p:cNvPr id="738" name="Google Shape;738;p59"/>
            <p:cNvPicPr preferRelativeResize="0"/>
            <p:nvPr/>
          </p:nvPicPr>
          <p:blipFill>
            <a:blip r:embed="rId8">
              <a:alphaModFix/>
            </a:blip>
            <a:stretch>
              <a:fillRect/>
            </a:stretch>
          </p:blipFill>
          <p:spPr>
            <a:xfrm>
              <a:off x="1454422" y="3006828"/>
              <a:ext cx="524750" cy="524750"/>
            </a:xfrm>
            <a:prstGeom prst="rect">
              <a:avLst/>
            </a:prstGeom>
            <a:noFill/>
            <a:ln>
              <a:noFill/>
            </a:ln>
          </p:spPr>
        </p:pic>
        <p:sp>
          <p:nvSpPr>
            <p:cNvPr id="739" name="Google Shape;739;p59"/>
            <p:cNvSpPr txBox="1"/>
            <p:nvPr/>
          </p:nvSpPr>
          <p:spPr>
            <a:xfrm>
              <a:off x="1412776" y="2801931"/>
              <a:ext cx="646200" cy="26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latin typeface="Roboto"/>
                  <a:ea typeface="Roboto"/>
                  <a:cs typeface="Roboto"/>
                  <a:sym typeface="Roboto"/>
                </a:rPr>
                <a:t>DEPT. B</a:t>
              </a:r>
              <a:endParaRPr sz="900">
                <a:latin typeface="Roboto"/>
                <a:ea typeface="Roboto"/>
                <a:cs typeface="Roboto"/>
                <a:sym typeface="Roboto"/>
              </a:endParaRPr>
            </a:p>
          </p:txBody>
        </p:sp>
      </p:grpSp>
      <p:grpSp>
        <p:nvGrpSpPr>
          <p:cNvPr id="740" name="Google Shape;740;p59"/>
          <p:cNvGrpSpPr/>
          <p:nvPr/>
        </p:nvGrpSpPr>
        <p:grpSpPr>
          <a:xfrm>
            <a:off x="3793080" y="2584906"/>
            <a:ext cx="800513" cy="892072"/>
            <a:chOff x="2147397" y="2811468"/>
            <a:chExt cx="646200" cy="720110"/>
          </a:xfrm>
        </p:grpSpPr>
        <p:pic>
          <p:nvPicPr>
            <p:cNvPr id="741" name="Google Shape;741;p59"/>
            <p:cNvPicPr preferRelativeResize="0"/>
            <p:nvPr/>
          </p:nvPicPr>
          <p:blipFill>
            <a:blip r:embed="rId8">
              <a:alphaModFix/>
            </a:blip>
            <a:stretch>
              <a:fillRect/>
            </a:stretch>
          </p:blipFill>
          <p:spPr>
            <a:xfrm>
              <a:off x="2179635" y="3006828"/>
              <a:ext cx="524750" cy="524750"/>
            </a:xfrm>
            <a:prstGeom prst="rect">
              <a:avLst/>
            </a:prstGeom>
            <a:noFill/>
            <a:ln>
              <a:noFill/>
            </a:ln>
          </p:spPr>
        </p:pic>
        <p:sp>
          <p:nvSpPr>
            <p:cNvPr id="742" name="Google Shape;742;p59"/>
            <p:cNvSpPr txBox="1"/>
            <p:nvPr/>
          </p:nvSpPr>
          <p:spPr>
            <a:xfrm>
              <a:off x="2147397" y="2811468"/>
              <a:ext cx="646200" cy="26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latin typeface="Roboto"/>
                  <a:ea typeface="Roboto"/>
                  <a:cs typeface="Roboto"/>
                  <a:sym typeface="Roboto"/>
                </a:rPr>
                <a:t>DEPT. C</a:t>
              </a:r>
              <a:endParaRPr sz="900">
                <a:latin typeface="Roboto"/>
                <a:ea typeface="Roboto"/>
                <a:cs typeface="Roboto"/>
                <a:sym typeface="Roboto"/>
              </a:endParaRPr>
            </a:p>
          </p:txBody>
        </p:sp>
      </p:grpSp>
      <p:sp>
        <p:nvSpPr>
          <p:cNvPr id="743" name="Google Shape;743;p59"/>
          <p:cNvSpPr txBox="1"/>
          <p:nvPr/>
        </p:nvSpPr>
        <p:spPr>
          <a:xfrm>
            <a:off x="1689426" y="1183459"/>
            <a:ext cx="1171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latin typeface="Courier New"/>
                <a:ea typeface="Courier New"/>
                <a:cs typeface="Courier New"/>
                <a:sym typeface="Courier New"/>
              </a:rPr>
              <a:t>deduced affiliation</a:t>
            </a:r>
            <a:endParaRPr sz="900">
              <a:latin typeface="Courier New"/>
              <a:ea typeface="Courier New"/>
              <a:cs typeface="Courier New"/>
              <a:sym typeface="Courier New"/>
            </a:endParaRPr>
          </a:p>
        </p:txBody>
      </p:sp>
      <p:pic>
        <p:nvPicPr>
          <p:cNvPr id="744" name="Google Shape;744;p59"/>
          <p:cNvPicPr preferRelativeResize="0"/>
          <p:nvPr/>
        </p:nvPicPr>
        <p:blipFill>
          <a:blip r:embed="rId7">
            <a:alphaModFix/>
          </a:blip>
          <a:stretch>
            <a:fillRect/>
          </a:stretch>
        </p:blipFill>
        <p:spPr>
          <a:xfrm>
            <a:off x="2195496" y="4090223"/>
            <a:ext cx="755862" cy="755861"/>
          </a:xfrm>
          <a:prstGeom prst="rect">
            <a:avLst/>
          </a:prstGeom>
          <a:noFill/>
          <a:ln>
            <a:noFill/>
          </a:ln>
        </p:spPr>
      </p:pic>
      <p:cxnSp>
        <p:nvCxnSpPr>
          <p:cNvPr id="745" name="Google Shape;745;p59"/>
          <p:cNvCxnSpPr>
            <a:endCxn id="744" idx="0"/>
          </p:cNvCxnSpPr>
          <p:nvPr/>
        </p:nvCxnSpPr>
        <p:spPr>
          <a:xfrm flipH="1">
            <a:off x="2573427" y="2157023"/>
            <a:ext cx="506400" cy="1933200"/>
          </a:xfrm>
          <a:prstGeom prst="straightConnector1">
            <a:avLst/>
          </a:prstGeom>
          <a:noFill/>
          <a:ln cap="flat" cmpd="sng" w="9525">
            <a:solidFill>
              <a:srgbClr val="424242"/>
            </a:solidFill>
            <a:prstDash val="solid"/>
            <a:round/>
            <a:headEnd len="med" w="med" type="none"/>
            <a:tailEnd len="med" w="med" type="triangle"/>
          </a:ln>
        </p:spPr>
      </p:cxnSp>
      <p:pic>
        <p:nvPicPr>
          <p:cNvPr id="746" name="Google Shape;746;p59"/>
          <p:cNvPicPr preferRelativeResize="0"/>
          <p:nvPr/>
        </p:nvPicPr>
        <p:blipFill rotWithShape="1">
          <a:blip r:embed="rId9">
            <a:alphaModFix/>
          </a:blip>
          <a:srcRect b="0" l="0" r="37876" t="0"/>
          <a:stretch/>
        </p:blipFill>
        <p:spPr>
          <a:xfrm>
            <a:off x="5751250" y="795501"/>
            <a:ext cx="5262426" cy="4799700"/>
          </a:xfrm>
          <a:prstGeom prst="rect">
            <a:avLst/>
          </a:prstGeom>
          <a:noFill/>
          <a:ln>
            <a:noFill/>
          </a:ln>
        </p:spPr>
      </p:pic>
      <p:sp>
        <p:nvSpPr>
          <p:cNvPr id="747" name="Google Shape;747;p59"/>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pic>
        <p:nvPicPr>
          <p:cNvPr id="753" name="Google Shape;753;p60"/>
          <p:cNvPicPr preferRelativeResize="0"/>
          <p:nvPr/>
        </p:nvPicPr>
        <p:blipFill>
          <a:blip r:embed="rId3">
            <a:alphaModFix/>
          </a:blip>
          <a:stretch>
            <a:fillRect/>
          </a:stretch>
        </p:blipFill>
        <p:spPr>
          <a:xfrm>
            <a:off x="10056862" y="6232750"/>
            <a:ext cx="1783287" cy="451700"/>
          </a:xfrm>
          <a:prstGeom prst="rect">
            <a:avLst/>
          </a:prstGeom>
          <a:noFill/>
          <a:ln>
            <a:noFill/>
          </a:ln>
        </p:spPr>
      </p:pic>
      <p:pic>
        <p:nvPicPr>
          <p:cNvPr id="754" name="Google Shape;754;p60"/>
          <p:cNvPicPr preferRelativeResize="0"/>
          <p:nvPr/>
        </p:nvPicPr>
        <p:blipFill>
          <a:blip r:embed="rId4">
            <a:alphaModFix/>
          </a:blip>
          <a:stretch>
            <a:fillRect/>
          </a:stretch>
        </p:blipFill>
        <p:spPr>
          <a:xfrm>
            <a:off x="322125" y="6250266"/>
            <a:ext cx="1167365" cy="416669"/>
          </a:xfrm>
          <a:prstGeom prst="rect">
            <a:avLst/>
          </a:prstGeom>
          <a:noFill/>
          <a:ln>
            <a:noFill/>
          </a:ln>
        </p:spPr>
      </p:pic>
      <p:pic>
        <p:nvPicPr>
          <p:cNvPr id="755" name="Google Shape;755;p60"/>
          <p:cNvPicPr preferRelativeResize="0"/>
          <p:nvPr/>
        </p:nvPicPr>
        <p:blipFill>
          <a:blip r:embed="rId5">
            <a:alphaModFix/>
          </a:blip>
          <a:stretch>
            <a:fillRect/>
          </a:stretch>
        </p:blipFill>
        <p:spPr>
          <a:xfrm>
            <a:off x="1640584" y="6320351"/>
            <a:ext cx="414744" cy="276499"/>
          </a:xfrm>
          <a:prstGeom prst="rect">
            <a:avLst/>
          </a:prstGeom>
          <a:noFill/>
          <a:ln>
            <a:noFill/>
          </a:ln>
        </p:spPr>
      </p:pic>
      <p:pic>
        <p:nvPicPr>
          <p:cNvPr id="756" name="Google Shape;756;p60"/>
          <p:cNvPicPr preferRelativeResize="0"/>
          <p:nvPr/>
        </p:nvPicPr>
        <p:blipFill rotWithShape="1">
          <a:blip r:embed="rId6">
            <a:alphaModFix amt="33000"/>
          </a:blip>
          <a:srcRect b="0" l="22350" r="57831" t="0"/>
          <a:stretch/>
        </p:blipFill>
        <p:spPr>
          <a:xfrm>
            <a:off x="0" y="0"/>
            <a:ext cx="2416248" cy="6858000"/>
          </a:xfrm>
          <a:prstGeom prst="rect">
            <a:avLst/>
          </a:prstGeom>
          <a:noFill/>
          <a:ln>
            <a:noFill/>
          </a:ln>
        </p:spPr>
      </p:pic>
      <p:sp>
        <p:nvSpPr>
          <p:cNvPr id="757" name="Google Shape;757;p60"/>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pic>
        <p:nvPicPr>
          <p:cNvPr id="758" name="Google Shape;758;p60"/>
          <p:cNvPicPr preferRelativeResize="0"/>
          <p:nvPr/>
        </p:nvPicPr>
        <p:blipFill>
          <a:blip r:embed="rId7">
            <a:alphaModFix/>
          </a:blip>
          <a:stretch>
            <a:fillRect/>
          </a:stretch>
        </p:blipFill>
        <p:spPr>
          <a:xfrm>
            <a:off x="3428998" y="304800"/>
            <a:ext cx="8411151" cy="4263074"/>
          </a:xfrm>
          <a:prstGeom prst="rect">
            <a:avLst/>
          </a:prstGeom>
          <a:noFill/>
          <a:ln>
            <a:noFill/>
          </a:ln>
        </p:spPr>
      </p:pic>
      <p:pic>
        <p:nvPicPr>
          <p:cNvPr id="759" name="Google Shape;759;p60"/>
          <p:cNvPicPr preferRelativeResize="0"/>
          <p:nvPr/>
        </p:nvPicPr>
        <p:blipFill>
          <a:blip r:embed="rId8">
            <a:alphaModFix/>
          </a:blip>
          <a:stretch>
            <a:fillRect/>
          </a:stretch>
        </p:blipFill>
        <p:spPr>
          <a:xfrm>
            <a:off x="322125" y="3132328"/>
            <a:ext cx="8133550" cy="3534599"/>
          </a:xfrm>
          <a:prstGeom prst="rect">
            <a:avLst/>
          </a:prstGeom>
          <a:noFill/>
          <a:ln>
            <a:noFill/>
          </a:ln>
        </p:spPr>
      </p:pic>
      <p:sp>
        <p:nvSpPr>
          <p:cNvPr id="760" name="Google Shape;760;p60"/>
          <p:cNvSpPr/>
          <p:nvPr/>
        </p:nvSpPr>
        <p:spPr>
          <a:xfrm>
            <a:off x="5944900" y="1797075"/>
            <a:ext cx="582900" cy="451800"/>
          </a:xfrm>
          <a:prstGeom prst="roundRect">
            <a:avLst>
              <a:gd fmla="val 16667" name="adj"/>
            </a:avLst>
          </a:prstGeom>
          <a:noFill/>
          <a:ln cap="flat" cmpd="sng" w="9525">
            <a:solidFill>
              <a:srgbClr val="E63A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761" name="Google Shape;761;p60"/>
          <p:cNvSpPr/>
          <p:nvPr/>
        </p:nvSpPr>
        <p:spPr>
          <a:xfrm>
            <a:off x="3115125" y="4567875"/>
            <a:ext cx="838500" cy="451800"/>
          </a:xfrm>
          <a:prstGeom prst="roundRect">
            <a:avLst>
              <a:gd fmla="val 16667" name="adj"/>
            </a:avLst>
          </a:prstGeom>
          <a:noFill/>
          <a:ln cap="flat" cmpd="sng" w="9525">
            <a:solidFill>
              <a:srgbClr val="E63A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pic>
        <p:nvPicPr>
          <p:cNvPr id="767" name="Google Shape;767;p61"/>
          <p:cNvPicPr preferRelativeResize="0"/>
          <p:nvPr/>
        </p:nvPicPr>
        <p:blipFill rotWithShape="1">
          <a:blip r:embed="rId3">
            <a:alphaModFix amt="33000"/>
          </a:blip>
          <a:srcRect b="0" l="22350" r="57831" t="0"/>
          <a:stretch/>
        </p:blipFill>
        <p:spPr>
          <a:xfrm>
            <a:off x="0" y="0"/>
            <a:ext cx="2416248" cy="6858000"/>
          </a:xfrm>
          <a:prstGeom prst="rect">
            <a:avLst/>
          </a:prstGeom>
          <a:noFill/>
          <a:ln>
            <a:noFill/>
          </a:ln>
        </p:spPr>
      </p:pic>
      <p:pic>
        <p:nvPicPr>
          <p:cNvPr id="768" name="Google Shape;768;p61"/>
          <p:cNvPicPr preferRelativeResize="0"/>
          <p:nvPr/>
        </p:nvPicPr>
        <p:blipFill>
          <a:blip r:embed="rId4">
            <a:alphaModFix/>
          </a:blip>
          <a:stretch>
            <a:fillRect/>
          </a:stretch>
        </p:blipFill>
        <p:spPr>
          <a:xfrm>
            <a:off x="10056862" y="6232750"/>
            <a:ext cx="1783287" cy="451700"/>
          </a:xfrm>
          <a:prstGeom prst="rect">
            <a:avLst/>
          </a:prstGeom>
          <a:noFill/>
          <a:ln>
            <a:noFill/>
          </a:ln>
        </p:spPr>
      </p:pic>
      <p:pic>
        <p:nvPicPr>
          <p:cNvPr id="769" name="Google Shape;769;p61"/>
          <p:cNvPicPr preferRelativeResize="0"/>
          <p:nvPr/>
        </p:nvPicPr>
        <p:blipFill>
          <a:blip r:embed="rId5">
            <a:alphaModFix/>
          </a:blip>
          <a:stretch>
            <a:fillRect/>
          </a:stretch>
        </p:blipFill>
        <p:spPr>
          <a:xfrm>
            <a:off x="322125" y="6250266"/>
            <a:ext cx="1167365" cy="416669"/>
          </a:xfrm>
          <a:prstGeom prst="rect">
            <a:avLst/>
          </a:prstGeom>
          <a:noFill/>
          <a:ln>
            <a:noFill/>
          </a:ln>
        </p:spPr>
      </p:pic>
      <p:pic>
        <p:nvPicPr>
          <p:cNvPr id="770" name="Google Shape;770;p61"/>
          <p:cNvPicPr preferRelativeResize="0"/>
          <p:nvPr/>
        </p:nvPicPr>
        <p:blipFill>
          <a:blip r:embed="rId6">
            <a:alphaModFix/>
          </a:blip>
          <a:stretch>
            <a:fillRect/>
          </a:stretch>
        </p:blipFill>
        <p:spPr>
          <a:xfrm>
            <a:off x="1640584" y="6320351"/>
            <a:ext cx="414744" cy="276499"/>
          </a:xfrm>
          <a:prstGeom prst="rect">
            <a:avLst/>
          </a:prstGeom>
          <a:noFill/>
          <a:ln>
            <a:noFill/>
          </a:ln>
        </p:spPr>
      </p:pic>
      <p:sp>
        <p:nvSpPr>
          <p:cNvPr id="771" name="Google Shape;771;p61"/>
          <p:cNvSpPr txBox="1"/>
          <p:nvPr/>
        </p:nvSpPr>
        <p:spPr>
          <a:xfrm>
            <a:off x="863250" y="2172925"/>
            <a:ext cx="10132800" cy="3425100"/>
          </a:xfrm>
          <a:prstGeom prst="rect">
            <a:avLst/>
          </a:prstGeom>
          <a:noFill/>
          <a:ln>
            <a:noFill/>
          </a:ln>
        </p:spPr>
        <p:txBody>
          <a:bodyPr anchorCtr="0" anchor="t" bIns="0" lIns="0" spcFirstLastPara="1" rIns="0" wrap="square" tIns="0">
            <a:normAutofit lnSpcReduction="10000"/>
          </a:bodyPr>
          <a:lstStyle/>
          <a:p>
            <a:pPr indent="-336550" lvl="0" marL="457200" rtl="0" algn="l">
              <a:lnSpc>
                <a:spcPct val="115000"/>
              </a:lnSpc>
              <a:spcBef>
                <a:spcPts val="0"/>
              </a:spcBef>
              <a:spcAft>
                <a:spcPts val="0"/>
              </a:spcAft>
              <a:buClr>
                <a:srgbClr val="000000"/>
              </a:buClr>
              <a:buSzPts val="1700"/>
              <a:buFont typeface="Open Sans"/>
              <a:buChar char="●"/>
            </a:pPr>
            <a:r>
              <a:rPr lang="en-GB" sz="1700">
                <a:latin typeface="Open Sans"/>
                <a:ea typeface="Open Sans"/>
                <a:cs typeface="Open Sans"/>
                <a:sym typeface="Open Sans"/>
              </a:rPr>
              <a:t>A</a:t>
            </a:r>
            <a:r>
              <a:rPr lang="en-GB" sz="1700">
                <a:solidFill>
                  <a:srgbClr val="000000"/>
                </a:solidFill>
                <a:latin typeface="Open Sans"/>
                <a:ea typeface="Open Sans"/>
                <a:cs typeface="Open Sans"/>
                <a:sym typeface="Open Sans"/>
              </a:rPr>
              <a:t>dd it by clicking on </a:t>
            </a:r>
            <a:r>
              <a:rPr b="1" lang="en-GB" sz="1700">
                <a:solidFill>
                  <a:srgbClr val="000000"/>
                </a:solidFill>
                <a:latin typeface="Open Sans"/>
                <a:ea typeface="Open Sans"/>
                <a:cs typeface="Open Sans"/>
                <a:sym typeface="Open Sans"/>
              </a:rPr>
              <a:t>create </a:t>
            </a:r>
            <a:r>
              <a:rPr lang="en-GB" sz="1700">
                <a:solidFill>
                  <a:srgbClr val="000000"/>
                </a:solidFill>
                <a:latin typeface="Open Sans"/>
                <a:ea typeface="Open Sans"/>
                <a:cs typeface="Open Sans"/>
                <a:sym typeface="Open Sans"/>
              </a:rPr>
              <a:t>→ </a:t>
            </a:r>
            <a:r>
              <a:rPr b="1" lang="en-GB" sz="1700">
                <a:solidFill>
                  <a:srgbClr val="000000"/>
                </a:solidFill>
                <a:latin typeface="Open Sans"/>
                <a:ea typeface="Open Sans"/>
                <a:cs typeface="Open Sans"/>
                <a:sym typeface="Open Sans"/>
              </a:rPr>
              <a:t>a new org</a:t>
            </a:r>
            <a:r>
              <a:rPr lang="en-GB" sz="1700">
                <a:solidFill>
                  <a:srgbClr val="000000"/>
                </a:solidFill>
                <a:latin typeface="Open Sans"/>
                <a:ea typeface="Open Sans"/>
                <a:cs typeface="Open Sans"/>
                <a:sym typeface="Open Sans"/>
              </a:rPr>
              <a:t>. </a:t>
            </a:r>
            <a:endParaRPr sz="1700">
              <a:solidFill>
                <a:srgbClr val="000000"/>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700">
              <a:latin typeface="Open Sans"/>
              <a:ea typeface="Open Sans"/>
              <a:cs typeface="Open Sans"/>
              <a:sym typeface="Open Sans"/>
            </a:endParaRPr>
          </a:p>
          <a:p>
            <a:pPr indent="-336550" lvl="0" marL="457200" rtl="0" algn="l">
              <a:lnSpc>
                <a:spcPct val="115000"/>
              </a:lnSpc>
              <a:spcBef>
                <a:spcPts val="0"/>
              </a:spcBef>
              <a:spcAft>
                <a:spcPts val="0"/>
              </a:spcAft>
              <a:buClr>
                <a:srgbClr val="000000"/>
              </a:buClr>
              <a:buSzPts val="1700"/>
              <a:buFont typeface="Open Sans"/>
              <a:buChar char="●"/>
            </a:pPr>
            <a:r>
              <a:rPr lang="en-GB" sz="1700">
                <a:solidFill>
                  <a:srgbClr val="000000"/>
                </a:solidFill>
                <a:latin typeface="Open Sans"/>
                <a:ea typeface="Open Sans"/>
                <a:cs typeface="Open Sans"/>
                <a:sym typeface="Open Sans"/>
              </a:rPr>
              <a:t>There are three mandatory metadata: </a:t>
            </a:r>
            <a:r>
              <a:rPr b="1" lang="en-GB" sz="1700">
                <a:solidFill>
                  <a:srgbClr val="000000"/>
                </a:solidFill>
                <a:latin typeface="Open Sans"/>
                <a:ea typeface="Open Sans"/>
                <a:cs typeface="Open Sans"/>
                <a:sym typeface="Open Sans"/>
              </a:rPr>
              <a:t>name</a:t>
            </a:r>
            <a:r>
              <a:rPr lang="en-GB" sz="1700">
                <a:solidFill>
                  <a:srgbClr val="000000"/>
                </a:solidFill>
                <a:latin typeface="Open Sans"/>
                <a:ea typeface="Open Sans"/>
                <a:cs typeface="Open Sans"/>
                <a:sym typeface="Open Sans"/>
              </a:rPr>
              <a:t>, </a:t>
            </a:r>
            <a:r>
              <a:rPr b="1" lang="en-GB" sz="1700">
                <a:solidFill>
                  <a:srgbClr val="000000"/>
                </a:solidFill>
                <a:latin typeface="Open Sans"/>
                <a:ea typeface="Open Sans"/>
                <a:cs typeface="Open Sans"/>
                <a:sym typeface="Open Sans"/>
              </a:rPr>
              <a:t>country </a:t>
            </a:r>
            <a:r>
              <a:rPr lang="en-GB" sz="1700">
                <a:solidFill>
                  <a:srgbClr val="000000"/>
                </a:solidFill>
                <a:latin typeface="Open Sans"/>
                <a:ea typeface="Open Sans"/>
                <a:cs typeface="Open Sans"/>
                <a:sym typeface="Open Sans"/>
              </a:rPr>
              <a:t>and </a:t>
            </a:r>
            <a:r>
              <a:rPr b="1" lang="en-GB" sz="1700">
                <a:solidFill>
                  <a:srgbClr val="000000"/>
                </a:solidFill>
                <a:latin typeface="Open Sans"/>
                <a:ea typeface="Open Sans"/>
                <a:cs typeface="Open Sans"/>
                <a:sym typeface="Open Sans"/>
              </a:rPr>
              <a:t>type</a:t>
            </a:r>
            <a:r>
              <a:rPr lang="en-GB" sz="1700">
                <a:solidFill>
                  <a:srgbClr val="000000"/>
                </a:solidFill>
                <a:latin typeface="Open Sans"/>
                <a:ea typeface="Open Sans"/>
                <a:cs typeface="Open Sans"/>
                <a:sym typeface="Open Sans"/>
              </a:rPr>
              <a:t>.</a:t>
            </a:r>
            <a:endParaRPr sz="1700">
              <a:solidFill>
                <a:srgbClr val="000000"/>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700">
              <a:latin typeface="Open Sans"/>
              <a:ea typeface="Open Sans"/>
              <a:cs typeface="Open Sans"/>
              <a:sym typeface="Open Sans"/>
            </a:endParaRPr>
          </a:p>
          <a:p>
            <a:pPr indent="0" lvl="0" marL="0" rtl="0" algn="l">
              <a:lnSpc>
                <a:spcPct val="115000"/>
              </a:lnSpc>
              <a:spcBef>
                <a:spcPts val="0"/>
              </a:spcBef>
              <a:spcAft>
                <a:spcPts val="0"/>
              </a:spcAft>
              <a:buNone/>
            </a:pPr>
            <a:r>
              <a:rPr b="1" lang="en-GB" sz="1700">
                <a:solidFill>
                  <a:srgbClr val="000000"/>
                </a:solidFill>
                <a:latin typeface="Open Sans"/>
                <a:ea typeface="Open Sans"/>
                <a:cs typeface="Open Sans"/>
                <a:sym typeface="Open Sans"/>
              </a:rPr>
              <a:t>Recommendations:</a:t>
            </a:r>
            <a:endParaRPr b="1" sz="1700">
              <a:solidFill>
                <a:srgbClr val="000000"/>
              </a:solidFill>
              <a:latin typeface="Open Sans"/>
              <a:ea typeface="Open Sans"/>
              <a:cs typeface="Open Sans"/>
              <a:sym typeface="Open Sans"/>
            </a:endParaRPr>
          </a:p>
          <a:p>
            <a:pPr indent="-336550" lvl="0" marL="457200" rtl="0" algn="l">
              <a:lnSpc>
                <a:spcPct val="115000"/>
              </a:lnSpc>
              <a:spcBef>
                <a:spcPts val="0"/>
              </a:spcBef>
              <a:spcAft>
                <a:spcPts val="0"/>
              </a:spcAft>
              <a:buClr>
                <a:srgbClr val="000000"/>
              </a:buClr>
              <a:buSzPts val="1700"/>
              <a:buFont typeface="Open Sans"/>
              <a:buChar char="●"/>
            </a:pPr>
            <a:r>
              <a:rPr lang="en-GB" sz="1700">
                <a:solidFill>
                  <a:srgbClr val="000000"/>
                </a:solidFill>
                <a:latin typeface="Open Sans"/>
                <a:ea typeface="Open Sans"/>
                <a:cs typeface="Open Sans"/>
                <a:sym typeface="Open Sans"/>
              </a:rPr>
              <a:t>For the org's name, it is recommended to use the English version as the main name and include the name in the national language as an alias.</a:t>
            </a:r>
            <a:endParaRPr sz="1700">
              <a:solidFill>
                <a:srgbClr val="000000"/>
              </a:solidFill>
              <a:latin typeface="Open Sans"/>
              <a:ea typeface="Open Sans"/>
              <a:cs typeface="Open Sans"/>
              <a:sym typeface="Open Sans"/>
            </a:endParaRPr>
          </a:p>
          <a:p>
            <a:pPr indent="-336550" lvl="0" marL="457200" rtl="0" algn="l">
              <a:lnSpc>
                <a:spcPct val="115000"/>
              </a:lnSpc>
              <a:spcBef>
                <a:spcPts val="0"/>
              </a:spcBef>
              <a:spcAft>
                <a:spcPts val="0"/>
              </a:spcAft>
              <a:buClr>
                <a:srgbClr val="000000"/>
              </a:buClr>
              <a:buSzPts val="1700"/>
              <a:buFont typeface="Open Sans"/>
              <a:buChar char="●"/>
            </a:pPr>
            <a:r>
              <a:rPr lang="en-GB" sz="1700">
                <a:solidFill>
                  <a:srgbClr val="000000"/>
                </a:solidFill>
                <a:latin typeface="Open Sans"/>
                <a:ea typeface="Open Sans"/>
                <a:cs typeface="Open Sans"/>
                <a:sym typeface="Open Sans"/>
              </a:rPr>
              <a:t>Always try to include the organization's URL or check that it is correct and use UTF-8 encoding.</a:t>
            </a:r>
            <a:endParaRPr sz="1700">
              <a:solidFill>
                <a:srgbClr val="000000"/>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700">
              <a:latin typeface="Open Sans"/>
              <a:ea typeface="Open Sans"/>
              <a:cs typeface="Open Sans"/>
              <a:sym typeface="Open Sans"/>
            </a:endParaRPr>
          </a:p>
          <a:p>
            <a:pPr indent="0" lvl="0" marL="0" rtl="0" algn="l">
              <a:lnSpc>
                <a:spcPct val="115000"/>
              </a:lnSpc>
              <a:spcBef>
                <a:spcPts val="0"/>
              </a:spcBef>
              <a:spcAft>
                <a:spcPts val="0"/>
              </a:spcAft>
              <a:buNone/>
            </a:pPr>
            <a:r>
              <a:rPr b="1" lang="en-GB" sz="1700">
                <a:solidFill>
                  <a:srgbClr val="000000"/>
                </a:solidFill>
                <a:latin typeface="Open Sans"/>
                <a:ea typeface="Open Sans"/>
                <a:cs typeface="Open Sans"/>
                <a:sym typeface="Open Sans"/>
              </a:rPr>
              <a:t>Tips: </a:t>
            </a:r>
            <a:endParaRPr b="1" sz="1700">
              <a:solidFill>
                <a:srgbClr val="000000"/>
              </a:solidFill>
              <a:latin typeface="Open Sans"/>
              <a:ea typeface="Open Sans"/>
              <a:cs typeface="Open Sans"/>
              <a:sym typeface="Open Sans"/>
            </a:endParaRPr>
          </a:p>
          <a:p>
            <a:pPr indent="-336550" lvl="0" marL="457200" rtl="0" algn="l">
              <a:lnSpc>
                <a:spcPct val="115000"/>
              </a:lnSpc>
              <a:spcBef>
                <a:spcPts val="0"/>
              </a:spcBef>
              <a:spcAft>
                <a:spcPts val="0"/>
              </a:spcAft>
              <a:buClr>
                <a:srgbClr val="000000"/>
              </a:buClr>
              <a:buSzPts val="1700"/>
              <a:buFont typeface="Open Sans"/>
              <a:buChar char="●"/>
            </a:pPr>
            <a:r>
              <a:rPr lang="en-GB" sz="1700">
                <a:solidFill>
                  <a:srgbClr val="000000"/>
                </a:solidFill>
                <a:latin typeface="Open Sans"/>
                <a:ea typeface="Open Sans"/>
                <a:cs typeface="Open Sans"/>
                <a:sym typeface="Open Sans"/>
              </a:rPr>
              <a:t>To determine the organization's type, check the EC flags.</a:t>
            </a:r>
            <a:endParaRPr sz="1700">
              <a:solidFill>
                <a:srgbClr val="000000"/>
              </a:solidFill>
              <a:latin typeface="Open Sans"/>
              <a:ea typeface="Open Sans"/>
              <a:cs typeface="Open Sans"/>
              <a:sym typeface="Open Sans"/>
            </a:endParaRPr>
          </a:p>
          <a:p>
            <a:pPr indent="-336550" lvl="0" marL="457200" rtl="0" algn="l">
              <a:lnSpc>
                <a:spcPct val="115000"/>
              </a:lnSpc>
              <a:spcBef>
                <a:spcPts val="0"/>
              </a:spcBef>
              <a:spcAft>
                <a:spcPts val="0"/>
              </a:spcAft>
              <a:buClr>
                <a:srgbClr val="000000"/>
              </a:buClr>
              <a:buSzPts val="1700"/>
              <a:buFont typeface="Open Sans"/>
              <a:buChar char="●"/>
            </a:pPr>
            <a:r>
              <a:rPr lang="en-GB" sz="1700">
                <a:solidFill>
                  <a:srgbClr val="000000"/>
                </a:solidFill>
                <a:latin typeface="Open Sans"/>
                <a:ea typeface="Open Sans"/>
                <a:cs typeface="Open Sans"/>
                <a:sym typeface="Open Sans"/>
              </a:rPr>
              <a:t>Notes can be added within an orgs page to keep track of choices made.</a:t>
            </a:r>
            <a:endParaRPr sz="2600">
              <a:solidFill>
                <a:srgbClr val="4687E6"/>
              </a:solidFill>
              <a:latin typeface="Open Sans"/>
              <a:ea typeface="Open Sans"/>
              <a:cs typeface="Open Sans"/>
              <a:sym typeface="Open Sans"/>
            </a:endParaRPr>
          </a:p>
        </p:txBody>
      </p:sp>
      <p:sp>
        <p:nvSpPr>
          <p:cNvPr id="772" name="Google Shape;772;p61"/>
          <p:cNvSpPr txBox="1"/>
          <p:nvPr/>
        </p:nvSpPr>
        <p:spPr>
          <a:xfrm>
            <a:off x="795250" y="1087425"/>
            <a:ext cx="10890600" cy="81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500">
                <a:solidFill>
                  <a:srgbClr val="434343"/>
                </a:solidFill>
                <a:latin typeface="Open Sans ExtraBold"/>
                <a:ea typeface="Open Sans ExtraBold"/>
                <a:cs typeface="Open Sans ExtraBold"/>
                <a:sym typeface="Open Sans ExtraBold"/>
              </a:rPr>
              <a:t>Adding </a:t>
            </a:r>
            <a:r>
              <a:rPr lang="en-GB" sz="3500">
                <a:solidFill>
                  <a:srgbClr val="FFFFFF"/>
                </a:solidFill>
                <a:highlight>
                  <a:srgbClr val="E63A46"/>
                </a:highlight>
                <a:latin typeface="Open Sans ExtraBold"/>
                <a:ea typeface="Open Sans ExtraBold"/>
                <a:cs typeface="Open Sans ExtraBold"/>
                <a:sym typeface="Open Sans ExtraBold"/>
              </a:rPr>
              <a:t> new </a:t>
            </a:r>
            <a:r>
              <a:rPr lang="en-GB" sz="3500">
                <a:solidFill>
                  <a:srgbClr val="434343"/>
                </a:solidFill>
                <a:latin typeface="Open Sans ExtraBold"/>
                <a:ea typeface="Open Sans ExtraBold"/>
                <a:cs typeface="Open Sans ExtraBold"/>
                <a:sym typeface="Open Sans ExtraBold"/>
              </a:rPr>
              <a:t> orgs (if it is not present already)</a:t>
            </a:r>
            <a:endParaRPr sz="3500">
              <a:solidFill>
                <a:srgbClr val="434343"/>
              </a:solidFill>
              <a:latin typeface="Open Sans ExtraBold"/>
              <a:ea typeface="Open Sans ExtraBold"/>
              <a:cs typeface="Open Sans ExtraBold"/>
              <a:sym typeface="Open Sans ExtraBold"/>
            </a:endParaRPr>
          </a:p>
        </p:txBody>
      </p:sp>
      <p:sp>
        <p:nvSpPr>
          <p:cNvPr id="773" name="Google Shape;773;p61"/>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pic>
        <p:nvPicPr>
          <p:cNvPr id="779" name="Google Shape;779;p62"/>
          <p:cNvPicPr preferRelativeResize="0"/>
          <p:nvPr/>
        </p:nvPicPr>
        <p:blipFill rotWithShape="1">
          <a:blip r:embed="rId3">
            <a:alphaModFix amt="33000"/>
          </a:blip>
          <a:srcRect b="0" l="22350" r="57831" t="0"/>
          <a:stretch/>
        </p:blipFill>
        <p:spPr>
          <a:xfrm>
            <a:off x="0" y="0"/>
            <a:ext cx="2416248" cy="6858000"/>
          </a:xfrm>
          <a:prstGeom prst="rect">
            <a:avLst/>
          </a:prstGeom>
          <a:noFill/>
          <a:ln>
            <a:noFill/>
          </a:ln>
        </p:spPr>
      </p:pic>
      <p:pic>
        <p:nvPicPr>
          <p:cNvPr id="780" name="Google Shape;780;p62"/>
          <p:cNvPicPr preferRelativeResize="0"/>
          <p:nvPr/>
        </p:nvPicPr>
        <p:blipFill>
          <a:blip r:embed="rId4">
            <a:alphaModFix/>
          </a:blip>
          <a:stretch>
            <a:fillRect/>
          </a:stretch>
        </p:blipFill>
        <p:spPr>
          <a:xfrm>
            <a:off x="10056862" y="6232750"/>
            <a:ext cx="1783287" cy="451700"/>
          </a:xfrm>
          <a:prstGeom prst="rect">
            <a:avLst/>
          </a:prstGeom>
          <a:noFill/>
          <a:ln>
            <a:noFill/>
          </a:ln>
        </p:spPr>
      </p:pic>
      <p:pic>
        <p:nvPicPr>
          <p:cNvPr id="781" name="Google Shape;781;p62"/>
          <p:cNvPicPr preferRelativeResize="0"/>
          <p:nvPr/>
        </p:nvPicPr>
        <p:blipFill>
          <a:blip r:embed="rId5">
            <a:alphaModFix/>
          </a:blip>
          <a:stretch>
            <a:fillRect/>
          </a:stretch>
        </p:blipFill>
        <p:spPr>
          <a:xfrm>
            <a:off x="322125" y="6250266"/>
            <a:ext cx="1167365" cy="416669"/>
          </a:xfrm>
          <a:prstGeom prst="rect">
            <a:avLst/>
          </a:prstGeom>
          <a:noFill/>
          <a:ln>
            <a:noFill/>
          </a:ln>
        </p:spPr>
      </p:pic>
      <p:pic>
        <p:nvPicPr>
          <p:cNvPr id="782" name="Google Shape;782;p62"/>
          <p:cNvPicPr preferRelativeResize="0"/>
          <p:nvPr/>
        </p:nvPicPr>
        <p:blipFill>
          <a:blip r:embed="rId6">
            <a:alphaModFix/>
          </a:blip>
          <a:stretch>
            <a:fillRect/>
          </a:stretch>
        </p:blipFill>
        <p:spPr>
          <a:xfrm>
            <a:off x="1640584" y="6320351"/>
            <a:ext cx="414744" cy="276499"/>
          </a:xfrm>
          <a:prstGeom prst="rect">
            <a:avLst/>
          </a:prstGeom>
          <a:noFill/>
          <a:ln>
            <a:noFill/>
          </a:ln>
        </p:spPr>
      </p:pic>
      <p:sp>
        <p:nvSpPr>
          <p:cNvPr id="783" name="Google Shape;783;p62"/>
          <p:cNvSpPr txBox="1"/>
          <p:nvPr/>
        </p:nvSpPr>
        <p:spPr>
          <a:xfrm>
            <a:off x="795250" y="1087425"/>
            <a:ext cx="10890600" cy="81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500">
                <a:solidFill>
                  <a:srgbClr val="434343"/>
                </a:solidFill>
                <a:latin typeface="Open Sans ExtraBold"/>
                <a:ea typeface="Open Sans ExtraBold"/>
                <a:cs typeface="Open Sans ExtraBold"/>
                <a:sym typeface="Open Sans ExtraBold"/>
              </a:rPr>
              <a:t>Approval of </a:t>
            </a:r>
            <a:r>
              <a:rPr lang="en-GB" sz="3500">
                <a:solidFill>
                  <a:srgbClr val="FFFFFF"/>
                </a:solidFill>
                <a:highlight>
                  <a:srgbClr val="E63A46"/>
                </a:highlight>
                <a:latin typeface="Open Sans ExtraBold"/>
                <a:ea typeface="Open Sans ExtraBold"/>
                <a:cs typeface="Open Sans ExtraBold"/>
                <a:sym typeface="Open Sans ExtraBold"/>
              </a:rPr>
              <a:t> new </a:t>
            </a:r>
            <a:r>
              <a:rPr lang="en-GB" sz="3500">
                <a:solidFill>
                  <a:srgbClr val="434343"/>
                </a:solidFill>
                <a:latin typeface="Open Sans ExtraBold"/>
                <a:ea typeface="Open Sans ExtraBold"/>
                <a:cs typeface="Open Sans ExtraBold"/>
                <a:sym typeface="Open Sans ExtraBold"/>
              </a:rPr>
              <a:t> orgs</a:t>
            </a:r>
            <a:endParaRPr sz="3500">
              <a:solidFill>
                <a:srgbClr val="434343"/>
              </a:solidFill>
              <a:latin typeface="Open Sans ExtraBold"/>
              <a:ea typeface="Open Sans ExtraBold"/>
              <a:cs typeface="Open Sans ExtraBold"/>
              <a:sym typeface="Open Sans ExtraBold"/>
            </a:endParaRPr>
          </a:p>
        </p:txBody>
      </p:sp>
      <p:sp>
        <p:nvSpPr>
          <p:cNvPr id="784" name="Google Shape;784;p62"/>
          <p:cNvSpPr txBox="1"/>
          <p:nvPr/>
        </p:nvSpPr>
        <p:spPr>
          <a:xfrm>
            <a:off x="863250" y="2172925"/>
            <a:ext cx="10132800" cy="20817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None/>
            </a:pPr>
            <a:r>
              <a:rPr lang="en-GB" sz="2300">
                <a:latin typeface="Open Sans"/>
                <a:ea typeface="Open Sans"/>
                <a:cs typeface="Open Sans"/>
                <a:sym typeface="Open Sans"/>
              </a:rPr>
              <a:t>Main concepts:</a:t>
            </a:r>
            <a:endParaRPr sz="2300">
              <a:latin typeface="Open Sans"/>
              <a:ea typeface="Open Sans"/>
              <a:cs typeface="Open Sans"/>
              <a:sym typeface="Open Sans"/>
            </a:endParaRPr>
          </a:p>
          <a:p>
            <a:pPr indent="-374650" lvl="0" marL="457200" rtl="0" algn="l">
              <a:lnSpc>
                <a:spcPct val="150000"/>
              </a:lnSpc>
              <a:spcBef>
                <a:spcPts val="0"/>
              </a:spcBef>
              <a:spcAft>
                <a:spcPts val="0"/>
              </a:spcAft>
              <a:buSzPts val="2300"/>
              <a:buFont typeface="Open Sans"/>
              <a:buChar char="●"/>
            </a:pPr>
            <a:r>
              <a:rPr b="1" lang="en-GB" sz="2300">
                <a:latin typeface="Open Sans"/>
                <a:ea typeface="Open Sans"/>
                <a:cs typeface="Open Sans"/>
                <a:sym typeface="Open Sans"/>
              </a:rPr>
              <a:t>Suggested </a:t>
            </a:r>
            <a:r>
              <a:rPr lang="en-GB" sz="2300">
                <a:latin typeface="Open Sans"/>
                <a:ea typeface="Open Sans"/>
                <a:cs typeface="Open Sans"/>
                <a:sym typeface="Open Sans"/>
              </a:rPr>
              <a:t>org: is an organization to be approved by a data curator; the approval produces an OpenOrgs ID.</a:t>
            </a:r>
            <a:endParaRPr sz="2300">
              <a:latin typeface="Open Sans"/>
              <a:ea typeface="Open Sans"/>
              <a:cs typeface="Open Sans"/>
              <a:sym typeface="Open Sans"/>
            </a:endParaRPr>
          </a:p>
          <a:p>
            <a:pPr indent="-374650" lvl="0" marL="457200" rtl="0" algn="l">
              <a:lnSpc>
                <a:spcPct val="150000"/>
              </a:lnSpc>
              <a:spcBef>
                <a:spcPts val="0"/>
              </a:spcBef>
              <a:spcAft>
                <a:spcPts val="0"/>
              </a:spcAft>
              <a:buSzPts val="2300"/>
              <a:buFont typeface="Open Sans"/>
              <a:buChar char="●"/>
            </a:pPr>
            <a:r>
              <a:rPr b="1" lang="en-GB" sz="2300">
                <a:latin typeface="Open Sans"/>
                <a:ea typeface="Open Sans"/>
                <a:cs typeface="Open Sans"/>
                <a:sym typeface="Open Sans"/>
              </a:rPr>
              <a:t>Approved </a:t>
            </a:r>
            <a:r>
              <a:rPr lang="en-GB" sz="2300">
                <a:latin typeface="Open Sans"/>
                <a:ea typeface="Open Sans"/>
                <a:cs typeface="Open Sans"/>
                <a:sym typeface="Open Sans"/>
              </a:rPr>
              <a:t>org: is an organization that was confirmed by a curator. It is persisted with a stable identifier (OpenOrgs ID) and its metadata fields can be enriched/curated.</a:t>
            </a:r>
            <a:endParaRPr sz="2300">
              <a:latin typeface="Open Sans"/>
              <a:ea typeface="Open Sans"/>
              <a:cs typeface="Open Sans"/>
              <a:sym typeface="Open Sans"/>
            </a:endParaRPr>
          </a:p>
        </p:txBody>
      </p:sp>
      <p:sp>
        <p:nvSpPr>
          <p:cNvPr id="785" name="Google Shape;785;p62"/>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id="348" name="Google Shape;348;p36"/>
          <p:cNvPicPr preferRelativeResize="0"/>
          <p:nvPr/>
        </p:nvPicPr>
        <p:blipFill rotWithShape="1">
          <a:blip r:embed="rId3">
            <a:alphaModFix amt="33000"/>
          </a:blip>
          <a:srcRect b="0" l="22350" r="57831" t="0"/>
          <a:stretch/>
        </p:blipFill>
        <p:spPr>
          <a:xfrm>
            <a:off x="0" y="0"/>
            <a:ext cx="2416248" cy="6858000"/>
          </a:xfrm>
          <a:prstGeom prst="rect">
            <a:avLst/>
          </a:prstGeom>
          <a:noFill/>
          <a:ln>
            <a:noFill/>
          </a:ln>
        </p:spPr>
      </p:pic>
      <p:sp>
        <p:nvSpPr>
          <p:cNvPr id="349" name="Google Shape;349;p36"/>
          <p:cNvSpPr txBox="1"/>
          <p:nvPr/>
        </p:nvSpPr>
        <p:spPr>
          <a:xfrm>
            <a:off x="1489500" y="955925"/>
            <a:ext cx="93210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4000">
                <a:solidFill>
                  <a:srgbClr val="434343"/>
                </a:solidFill>
                <a:latin typeface="Open Sans ExtraBold"/>
                <a:ea typeface="Open Sans ExtraBold"/>
                <a:cs typeface="Open Sans ExtraBold"/>
                <a:sym typeface="Open Sans ExtraBold"/>
              </a:rPr>
              <a:t>TODAY'S </a:t>
            </a:r>
            <a:r>
              <a:rPr lang="en-GB" sz="4000">
                <a:solidFill>
                  <a:srgbClr val="E63A46"/>
                </a:solidFill>
                <a:latin typeface="Open Sans ExtraBold"/>
                <a:ea typeface="Open Sans ExtraBold"/>
                <a:cs typeface="Open Sans ExtraBold"/>
                <a:sym typeface="Open Sans ExtraBold"/>
              </a:rPr>
              <a:t> </a:t>
            </a:r>
            <a:r>
              <a:rPr lang="en-GB" sz="4000">
                <a:solidFill>
                  <a:srgbClr val="E63A46"/>
                </a:solidFill>
                <a:highlight>
                  <a:srgbClr val="E63A46"/>
                </a:highlight>
                <a:latin typeface="Open Sans ExtraBold"/>
                <a:ea typeface="Open Sans ExtraBold"/>
                <a:cs typeface="Open Sans ExtraBold"/>
                <a:sym typeface="Open Sans ExtraBold"/>
              </a:rPr>
              <a:t>.</a:t>
            </a:r>
            <a:r>
              <a:rPr lang="en-GB" sz="4000">
                <a:solidFill>
                  <a:schemeClr val="lt1"/>
                </a:solidFill>
                <a:highlight>
                  <a:srgbClr val="E63A46"/>
                </a:highlight>
                <a:latin typeface="Open Sans ExtraBold"/>
                <a:ea typeface="Open Sans ExtraBold"/>
                <a:cs typeface="Open Sans ExtraBold"/>
                <a:sym typeface="Open Sans ExtraBold"/>
              </a:rPr>
              <a:t>AGENDA</a:t>
            </a:r>
            <a:r>
              <a:rPr lang="en-GB" sz="4000">
                <a:solidFill>
                  <a:srgbClr val="E63A46"/>
                </a:solidFill>
                <a:highlight>
                  <a:srgbClr val="E63A46"/>
                </a:highlight>
                <a:latin typeface="Open Sans ExtraBold"/>
                <a:ea typeface="Open Sans ExtraBold"/>
                <a:cs typeface="Open Sans ExtraBold"/>
                <a:sym typeface="Open Sans ExtraBold"/>
              </a:rPr>
              <a:t>.</a:t>
            </a:r>
            <a:endParaRPr sz="600">
              <a:solidFill>
                <a:srgbClr val="E63A46"/>
              </a:solidFill>
              <a:highlight>
                <a:srgbClr val="E63A46"/>
              </a:highlight>
              <a:latin typeface="Open Sans ExtraBold"/>
              <a:ea typeface="Open Sans ExtraBold"/>
              <a:cs typeface="Open Sans ExtraBold"/>
              <a:sym typeface="Open Sans ExtraBold"/>
            </a:endParaRPr>
          </a:p>
        </p:txBody>
      </p:sp>
      <p:sp>
        <p:nvSpPr>
          <p:cNvPr id="350" name="Google Shape;350;p36"/>
          <p:cNvSpPr txBox="1"/>
          <p:nvPr>
            <p:ph idx="4294967295" type="body"/>
          </p:nvPr>
        </p:nvSpPr>
        <p:spPr>
          <a:xfrm>
            <a:off x="1307025" y="1952600"/>
            <a:ext cx="10058700" cy="4140000"/>
          </a:xfrm>
          <a:prstGeom prst="rect">
            <a:avLst/>
          </a:prstGeom>
          <a:noFill/>
          <a:ln>
            <a:noFill/>
          </a:ln>
        </p:spPr>
        <p:txBody>
          <a:bodyPr anchorCtr="0" anchor="t" bIns="45700" lIns="91425" spcFirstLastPara="1" rIns="91425" wrap="square" tIns="45700">
            <a:normAutofit fontScale="85000"/>
          </a:bodyPr>
          <a:lstStyle/>
          <a:p>
            <a:pPr indent="-368935" lvl="0" marL="457200" rtl="0" algn="l">
              <a:lnSpc>
                <a:spcPct val="150000"/>
              </a:lnSpc>
              <a:spcBef>
                <a:spcPts val="1000"/>
              </a:spcBef>
              <a:spcAft>
                <a:spcPts val="0"/>
              </a:spcAft>
              <a:buClr>
                <a:srgbClr val="434343"/>
              </a:buClr>
              <a:buSzPct val="100000"/>
              <a:buFont typeface="Open Sans"/>
              <a:buChar char="•"/>
            </a:pPr>
            <a:r>
              <a:rPr b="1" lang="en-GB" sz="2600">
                <a:solidFill>
                  <a:srgbClr val="434343"/>
                </a:solidFill>
                <a:latin typeface="Open Sans"/>
                <a:ea typeface="Open Sans"/>
                <a:cs typeface="Open Sans"/>
                <a:sym typeface="Open Sans"/>
              </a:rPr>
              <a:t>Registration</a:t>
            </a:r>
            <a:endParaRPr b="1" sz="2600">
              <a:solidFill>
                <a:srgbClr val="434343"/>
              </a:solidFill>
              <a:latin typeface="Open Sans"/>
              <a:ea typeface="Open Sans"/>
              <a:cs typeface="Open Sans"/>
              <a:sym typeface="Open Sans"/>
            </a:endParaRPr>
          </a:p>
          <a:p>
            <a:pPr indent="-368935" lvl="0" marL="457200" rtl="0" algn="l">
              <a:lnSpc>
                <a:spcPct val="150000"/>
              </a:lnSpc>
              <a:spcBef>
                <a:spcPts val="0"/>
              </a:spcBef>
              <a:spcAft>
                <a:spcPts val="0"/>
              </a:spcAft>
              <a:buClr>
                <a:srgbClr val="434343"/>
              </a:buClr>
              <a:buSzPct val="100000"/>
              <a:buFont typeface="Open Sans"/>
              <a:buChar char="•"/>
            </a:pPr>
            <a:r>
              <a:rPr b="1" lang="en-GB" sz="2600">
                <a:solidFill>
                  <a:srgbClr val="434343"/>
                </a:solidFill>
                <a:latin typeface="Open Sans"/>
                <a:ea typeface="Open Sans"/>
                <a:cs typeface="Open Sans"/>
                <a:sym typeface="Open Sans"/>
              </a:rPr>
              <a:t>Why OpenOrgs</a:t>
            </a:r>
            <a:r>
              <a:rPr lang="en-GB" sz="2600">
                <a:solidFill>
                  <a:srgbClr val="434343"/>
                </a:solidFill>
                <a:latin typeface="Open Sans"/>
                <a:ea typeface="Open Sans"/>
                <a:cs typeface="Open Sans"/>
                <a:sym typeface="Open Sans"/>
              </a:rPr>
              <a:t>: rationale behind OpenOrgs and why the tool is important for the quality of data </a:t>
            </a:r>
            <a:endParaRPr sz="2600">
              <a:solidFill>
                <a:srgbClr val="434343"/>
              </a:solidFill>
              <a:latin typeface="Open Sans"/>
              <a:ea typeface="Open Sans"/>
              <a:cs typeface="Open Sans"/>
              <a:sym typeface="Open Sans"/>
            </a:endParaRPr>
          </a:p>
          <a:p>
            <a:pPr indent="-368935" lvl="0" marL="457200" rtl="0" algn="l">
              <a:lnSpc>
                <a:spcPct val="150000"/>
              </a:lnSpc>
              <a:spcBef>
                <a:spcPts val="0"/>
              </a:spcBef>
              <a:spcAft>
                <a:spcPts val="0"/>
              </a:spcAft>
              <a:buClr>
                <a:srgbClr val="434343"/>
              </a:buClr>
              <a:buSzPct val="100000"/>
              <a:buFont typeface="Open Sans"/>
              <a:buChar char="•"/>
            </a:pPr>
            <a:r>
              <a:rPr b="1" lang="en-GB" sz="2600">
                <a:solidFill>
                  <a:srgbClr val="434343"/>
                </a:solidFill>
                <a:latin typeface="Open Sans"/>
                <a:ea typeface="Open Sans"/>
                <a:cs typeface="Open Sans"/>
                <a:sym typeface="Open Sans"/>
              </a:rPr>
              <a:t>Functionalities and Workflow</a:t>
            </a:r>
            <a:r>
              <a:rPr lang="en-GB" sz="2600">
                <a:solidFill>
                  <a:srgbClr val="434343"/>
                </a:solidFill>
                <a:latin typeface="Open Sans"/>
                <a:ea typeface="Open Sans"/>
                <a:cs typeface="Open Sans"/>
                <a:sym typeface="Open Sans"/>
              </a:rPr>
              <a:t>: how the tool works and how to proceed with the curation tasks </a:t>
            </a:r>
            <a:endParaRPr sz="2600">
              <a:solidFill>
                <a:srgbClr val="434343"/>
              </a:solidFill>
              <a:latin typeface="Open Sans"/>
              <a:ea typeface="Open Sans"/>
              <a:cs typeface="Open Sans"/>
              <a:sym typeface="Open Sans"/>
            </a:endParaRPr>
          </a:p>
          <a:p>
            <a:pPr indent="-368935" lvl="0" marL="457200" rtl="0" algn="l">
              <a:lnSpc>
                <a:spcPct val="150000"/>
              </a:lnSpc>
              <a:spcBef>
                <a:spcPts val="0"/>
              </a:spcBef>
              <a:spcAft>
                <a:spcPts val="0"/>
              </a:spcAft>
              <a:buClr>
                <a:srgbClr val="434343"/>
              </a:buClr>
              <a:buSzPct val="100000"/>
              <a:buFont typeface="Open Sans"/>
              <a:buChar char="•"/>
            </a:pPr>
            <a:r>
              <a:rPr lang="en-GB" sz="2600">
                <a:solidFill>
                  <a:srgbClr val="434343"/>
                </a:solidFill>
                <a:latin typeface="Open Sans"/>
                <a:ea typeface="Open Sans"/>
                <a:cs typeface="Open Sans"/>
                <a:sym typeface="Open Sans"/>
              </a:rPr>
              <a:t>Short </a:t>
            </a:r>
            <a:r>
              <a:rPr b="1" lang="en-GB" sz="2600">
                <a:solidFill>
                  <a:srgbClr val="434343"/>
                </a:solidFill>
                <a:latin typeface="Open Sans"/>
                <a:ea typeface="Open Sans"/>
                <a:cs typeface="Open Sans"/>
                <a:sym typeface="Open Sans"/>
              </a:rPr>
              <a:t>Q&amp;A</a:t>
            </a:r>
            <a:r>
              <a:rPr lang="en-GB" sz="2600">
                <a:solidFill>
                  <a:srgbClr val="434343"/>
                </a:solidFill>
                <a:latin typeface="Open Sans"/>
                <a:ea typeface="Open Sans"/>
                <a:cs typeface="Open Sans"/>
                <a:sym typeface="Open Sans"/>
              </a:rPr>
              <a:t> session</a:t>
            </a:r>
            <a:endParaRPr sz="2600">
              <a:solidFill>
                <a:srgbClr val="434343"/>
              </a:solidFill>
              <a:latin typeface="Open Sans"/>
              <a:ea typeface="Open Sans"/>
              <a:cs typeface="Open Sans"/>
              <a:sym typeface="Open Sans"/>
            </a:endParaRPr>
          </a:p>
          <a:p>
            <a:pPr indent="-368935" lvl="0" marL="457200" rtl="0" algn="l">
              <a:lnSpc>
                <a:spcPct val="150000"/>
              </a:lnSpc>
              <a:spcBef>
                <a:spcPts val="0"/>
              </a:spcBef>
              <a:spcAft>
                <a:spcPts val="0"/>
              </a:spcAft>
              <a:buClr>
                <a:srgbClr val="434343"/>
              </a:buClr>
              <a:buSzPct val="100000"/>
              <a:buFont typeface="Open Sans"/>
              <a:buChar char="•"/>
            </a:pPr>
            <a:r>
              <a:rPr b="1" lang="en-GB" sz="2600">
                <a:solidFill>
                  <a:srgbClr val="434343"/>
                </a:solidFill>
                <a:latin typeface="Open Sans"/>
                <a:ea typeface="Open Sans"/>
                <a:cs typeface="Open Sans"/>
                <a:sym typeface="Open Sans"/>
              </a:rPr>
              <a:t>Hands-on Session</a:t>
            </a:r>
            <a:r>
              <a:rPr lang="en-GB" sz="2600">
                <a:solidFill>
                  <a:srgbClr val="434343"/>
                </a:solidFill>
                <a:latin typeface="Open Sans"/>
                <a:ea typeface="Open Sans"/>
                <a:cs typeface="Open Sans"/>
                <a:sym typeface="Open Sans"/>
              </a:rPr>
              <a:t>: </a:t>
            </a:r>
            <a:r>
              <a:rPr lang="en-GB" sz="2600">
                <a:solidFill>
                  <a:srgbClr val="434343"/>
                </a:solidFill>
                <a:latin typeface="Open Sans"/>
                <a:ea typeface="Open Sans"/>
                <a:cs typeface="Open Sans"/>
                <a:sym typeface="Open Sans"/>
              </a:rPr>
              <a:t>live demo followed by participant-driven activities</a:t>
            </a:r>
            <a:r>
              <a:rPr lang="en-GB" sz="2600">
                <a:solidFill>
                  <a:srgbClr val="434343"/>
                </a:solidFill>
                <a:latin typeface="Open Sans"/>
                <a:ea typeface="Open Sans"/>
                <a:cs typeface="Open Sans"/>
                <a:sym typeface="Open Sans"/>
              </a:rPr>
              <a:t> </a:t>
            </a:r>
            <a:endParaRPr sz="2600">
              <a:solidFill>
                <a:srgbClr val="434343"/>
              </a:solidFill>
              <a:latin typeface="Open Sans"/>
              <a:ea typeface="Open Sans"/>
              <a:cs typeface="Open Sans"/>
              <a:sym typeface="Open Sans"/>
            </a:endParaRPr>
          </a:p>
          <a:p>
            <a:pPr indent="-368935" lvl="0" marL="457200" rtl="0" algn="l">
              <a:lnSpc>
                <a:spcPct val="150000"/>
              </a:lnSpc>
              <a:spcBef>
                <a:spcPts val="0"/>
              </a:spcBef>
              <a:spcAft>
                <a:spcPts val="0"/>
              </a:spcAft>
              <a:buClr>
                <a:srgbClr val="434343"/>
              </a:buClr>
              <a:buSzPct val="100000"/>
              <a:buFont typeface="Open Sans"/>
              <a:buChar char="•"/>
            </a:pPr>
            <a:r>
              <a:rPr lang="en-GB" sz="2600">
                <a:solidFill>
                  <a:srgbClr val="434343"/>
                </a:solidFill>
                <a:latin typeface="Open Sans"/>
                <a:ea typeface="Open Sans"/>
                <a:cs typeface="Open Sans"/>
                <a:sym typeface="Open Sans"/>
              </a:rPr>
              <a:t>Final remarks and next steps </a:t>
            </a:r>
            <a:endParaRPr sz="2600">
              <a:solidFill>
                <a:srgbClr val="434343"/>
              </a:solidFill>
              <a:latin typeface="Open Sans"/>
              <a:ea typeface="Open Sans"/>
              <a:cs typeface="Open Sans"/>
              <a:sym typeface="Open Sans"/>
            </a:endParaRPr>
          </a:p>
        </p:txBody>
      </p:sp>
      <p:pic>
        <p:nvPicPr>
          <p:cNvPr id="351" name="Google Shape;351;p36"/>
          <p:cNvPicPr preferRelativeResize="0"/>
          <p:nvPr/>
        </p:nvPicPr>
        <p:blipFill>
          <a:blip r:embed="rId4">
            <a:alphaModFix/>
          </a:blip>
          <a:stretch>
            <a:fillRect/>
          </a:stretch>
        </p:blipFill>
        <p:spPr>
          <a:xfrm>
            <a:off x="10056862" y="6232750"/>
            <a:ext cx="1783287" cy="451700"/>
          </a:xfrm>
          <a:prstGeom prst="rect">
            <a:avLst/>
          </a:prstGeom>
          <a:noFill/>
          <a:ln>
            <a:noFill/>
          </a:ln>
        </p:spPr>
      </p:pic>
      <p:pic>
        <p:nvPicPr>
          <p:cNvPr id="352" name="Google Shape;352;p36"/>
          <p:cNvPicPr preferRelativeResize="0"/>
          <p:nvPr/>
        </p:nvPicPr>
        <p:blipFill>
          <a:blip r:embed="rId5">
            <a:alphaModFix/>
          </a:blip>
          <a:stretch>
            <a:fillRect/>
          </a:stretch>
        </p:blipFill>
        <p:spPr>
          <a:xfrm>
            <a:off x="322125" y="6250266"/>
            <a:ext cx="1167365" cy="416669"/>
          </a:xfrm>
          <a:prstGeom prst="rect">
            <a:avLst/>
          </a:prstGeom>
          <a:noFill/>
          <a:ln>
            <a:noFill/>
          </a:ln>
        </p:spPr>
      </p:pic>
      <p:pic>
        <p:nvPicPr>
          <p:cNvPr id="353" name="Google Shape;353;p36"/>
          <p:cNvPicPr preferRelativeResize="0"/>
          <p:nvPr/>
        </p:nvPicPr>
        <p:blipFill>
          <a:blip r:embed="rId6">
            <a:alphaModFix/>
          </a:blip>
          <a:stretch>
            <a:fillRect/>
          </a:stretch>
        </p:blipFill>
        <p:spPr>
          <a:xfrm>
            <a:off x="1640584" y="6320351"/>
            <a:ext cx="414744" cy="276499"/>
          </a:xfrm>
          <a:prstGeom prst="rect">
            <a:avLst/>
          </a:prstGeom>
          <a:noFill/>
          <a:ln>
            <a:noFill/>
          </a:ln>
        </p:spPr>
      </p:pic>
      <p:sp>
        <p:nvSpPr>
          <p:cNvPr id="354" name="Google Shape;354;p36"/>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pic>
        <p:nvPicPr>
          <p:cNvPr id="791" name="Google Shape;791;p63"/>
          <p:cNvPicPr preferRelativeResize="0"/>
          <p:nvPr/>
        </p:nvPicPr>
        <p:blipFill rotWithShape="1">
          <a:blip r:embed="rId3">
            <a:alphaModFix amt="33000"/>
          </a:blip>
          <a:srcRect b="0" l="22350" r="57831" t="0"/>
          <a:stretch/>
        </p:blipFill>
        <p:spPr>
          <a:xfrm>
            <a:off x="0" y="0"/>
            <a:ext cx="2416248" cy="6858000"/>
          </a:xfrm>
          <a:prstGeom prst="rect">
            <a:avLst/>
          </a:prstGeom>
          <a:noFill/>
          <a:ln>
            <a:noFill/>
          </a:ln>
        </p:spPr>
      </p:pic>
      <p:pic>
        <p:nvPicPr>
          <p:cNvPr id="792" name="Google Shape;792;p63"/>
          <p:cNvPicPr preferRelativeResize="0"/>
          <p:nvPr/>
        </p:nvPicPr>
        <p:blipFill>
          <a:blip r:embed="rId4">
            <a:alphaModFix/>
          </a:blip>
          <a:stretch>
            <a:fillRect/>
          </a:stretch>
        </p:blipFill>
        <p:spPr>
          <a:xfrm>
            <a:off x="10056862" y="6232750"/>
            <a:ext cx="1783287" cy="451700"/>
          </a:xfrm>
          <a:prstGeom prst="rect">
            <a:avLst/>
          </a:prstGeom>
          <a:noFill/>
          <a:ln>
            <a:noFill/>
          </a:ln>
        </p:spPr>
      </p:pic>
      <p:pic>
        <p:nvPicPr>
          <p:cNvPr id="793" name="Google Shape;793;p63"/>
          <p:cNvPicPr preferRelativeResize="0"/>
          <p:nvPr/>
        </p:nvPicPr>
        <p:blipFill>
          <a:blip r:embed="rId5">
            <a:alphaModFix/>
          </a:blip>
          <a:stretch>
            <a:fillRect/>
          </a:stretch>
        </p:blipFill>
        <p:spPr>
          <a:xfrm>
            <a:off x="322125" y="6250266"/>
            <a:ext cx="1167365" cy="416669"/>
          </a:xfrm>
          <a:prstGeom prst="rect">
            <a:avLst/>
          </a:prstGeom>
          <a:noFill/>
          <a:ln>
            <a:noFill/>
          </a:ln>
        </p:spPr>
      </p:pic>
      <p:pic>
        <p:nvPicPr>
          <p:cNvPr id="794" name="Google Shape;794;p63"/>
          <p:cNvPicPr preferRelativeResize="0"/>
          <p:nvPr/>
        </p:nvPicPr>
        <p:blipFill>
          <a:blip r:embed="rId6">
            <a:alphaModFix/>
          </a:blip>
          <a:stretch>
            <a:fillRect/>
          </a:stretch>
        </p:blipFill>
        <p:spPr>
          <a:xfrm>
            <a:off x="1640584" y="6320351"/>
            <a:ext cx="414744" cy="276499"/>
          </a:xfrm>
          <a:prstGeom prst="rect">
            <a:avLst/>
          </a:prstGeom>
          <a:noFill/>
          <a:ln>
            <a:noFill/>
          </a:ln>
        </p:spPr>
      </p:pic>
      <p:pic>
        <p:nvPicPr>
          <p:cNvPr id="795" name="Google Shape;795;p63"/>
          <p:cNvPicPr preferRelativeResize="0"/>
          <p:nvPr/>
        </p:nvPicPr>
        <p:blipFill rotWithShape="1">
          <a:blip r:embed="rId7">
            <a:alphaModFix/>
          </a:blip>
          <a:srcRect b="42709" l="0" r="43971" t="0"/>
          <a:stretch/>
        </p:blipFill>
        <p:spPr>
          <a:xfrm>
            <a:off x="974487" y="387475"/>
            <a:ext cx="10163174" cy="5845276"/>
          </a:xfrm>
          <a:prstGeom prst="rect">
            <a:avLst/>
          </a:prstGeom>
          <a:noFill/>
          <a:ln>
            <a:noFill/>
          </a:ln>
        </p:spPr>
      </p:pic>
      <p:sp>
        <p:nvSpPr>
          <p:cNvPr id="796" name="Google Shape;796;p63"/>
          <p:cNvSpPr/>
          <p:nvPr/>
        </p:nvSpPr>
        <p:spPr>
          <a:xfrm>
            <a:off x="4335018" y="387475"/>
            <a:ext cx="1089900" cy="675900"/>
          </a:xfrm>
          <a:prstGeom prst="ellipse">
            <a:avLst/>
          </a:prstGeom>
          <a:noFill/>
          <a:ln cap="flat" cmpd="sng" w="9525">
            <a:solidFill>
              <a:srgbClr val="D71E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97" name="Google Shape;797;p63"/>
          <p:cNvCxnSpPr/>
          <p:nvPr/>
        </p:nvCxnSpPr>
        <p:spPr>
          <a:xfrm flipH="1" rot="10800000">
            <a:off x="1662582" y="1559784"/>
            <a:ext cx="2754900" cy="2879700"/>
          </a:xfrm>
          <a:prstGeom prst="straightConnector1">
            <a:avLst/>
          </a:prstGeom>
          <a:noFill/>
          <a:ln cap="flat" cmpd="sng" w="9525">
            <a:solidFill>
              <a:srgbClr val="D71E00"/>
            </a:solidFill>
            <a:prstDash val="solid"/>
            <a:round/>
            <a:headEnd len="med" w="med" type="none"/>
            <a:tailEnd len="med" w="med" type="triangle"/>
          </a:ln>
        </p:spPr>
      </p:cxnSp>
      <p:sp>
        <p:nvSpPr>
          <p:cNvPr id="798" name="Google Shape;798;p63"/>
          <p:cNvSpPr/>
          <p:nvPr/>
        </p:nvSpPr>
        <p:spPr>
          <a:xfrm>
            <a:off x="4417937" y="944697"/>
            <a:ext cx="6036000" cy="871800"/>
          </a:xfrm>
          <a:prstGeom prst="rect">
            <a:avLst/>
          </a:prstGeom>
          <a:solidFill>
            <a:srgbClr val="FFFFFF">
              <a:alpha val="13730"/>
            </a:srgbClr>
          </a:solidFill>
          <a:ln cap="flat" cmpd="sng" w="9525">
            <a:solidFill>
              <a:srgbClr val="D71E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63"/>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pic>
        <p:nvPicPr>
          <p:cNvPr id="805" name="Google Shape;805;p64"/>
          <p:cNvPicPr preferRelativeResize="0"/>
          <p:nvPr/>
        </p:nvPicPr>
        <p:blipFill rotWithShape="1">
          <a:blip r:embed="rId3">
            <a:alphaModFix amt="33000"/>
          </a:blip>
          <a:srcRect b="0" l="22350" r="57831" t="0"/>
          <a:stretch/>
        </p:blipFill>
        <p:spPr>
          <a:xfrm>
            <a:off x="0" y="0"/>
            <a:ext cx="2416248" cy="6858000"/>
          </a:xfrm>
          <a:prstGeom prst="rect">
            <a:avLst/>
          </a:prstGeom>
          <a:noFill/>
          <a:ln>
            <a:noFill/>
          </a:ln>
        </p:spPr>
      </p:pic>
      <p:pic>
        <p:nvPicPr>
          <p:cNvPr id="806" name="Google Shape;806;p64"/>
          <p:cNvPicPr preferRelativeResize="0"/>
          <p:nvPr/>
        </p:nvPicPr>
        <p:blipFill>
          <a:blip r:embed="rId4">
            <a:alphaModFix/>
          </a:blip>
          <a:stretch>
            <a:fillRect/>
          </a:stretch>
        </p:blipFill>
        <p:spPr>
          <a:xfrm>
            <a:off x="528726" y="369623"/>
            <a:ext cx="10643174" cy="5264424"/>
          </a:xfrm>
          <a:prstGeom prst="rect">
            <a:avLst/>
          </a:prstGeom>
          <a:noFill/>
          <a:ln>
            <a:noFill/>
          </a:ln>
        </p:spPr>
      </p:pic>
      <p:pic>
        <p:nvPicPr>
          <p:cNvPr id="807" name="Google Shape;807;p64"/>
          <p:cNvPicPr preferRelativeResize="0"/>
          <p:nvPr/>
        </p:nvPicPr>
        <p:blipFill>
          <a:blip r:embed="rId5">
            <a:alphaModFix/>
          </a:blip>
          <a:stretch>
            <a:fillRect/>
          </a:stretch>
        </p:blipFill>
        <p:spPr>
          <a:xfrm>
            <a:off x="10056862" y="6232750"/>
            <a:ext cx="1783287" cy="451700"/>
          </a:xfrm>
          <a:prstGeom prst="rect">
            <a:avLst/>
          </a:prstGeom>
          <a:noFill/>
          <a:ln>
            <a:noFill/>
          </a:ln>
        </p:spPr>
      </p:pic>
      <p:pic>
        <p:nvPicPr>
          <p:cNvPr id="808" name="Google Shape;808;p64"/>
          <p:cNvPicPr preferRelativeResize="0"/>
          <p:nvPr/>
        </p:nvPicPr>
        <p:blipFill>
          <a:blip r:embed="rId6">
            <a:alphaModFix/>
          </a:blip>
          <a:stretch>
            <a:fillRect/>
          </a:stretch>
        </p:blipFill>
        <p:spPr>
          <a:xfrm>
            <a:off x="322125" y="6250266"/>
            <a:ext cx="1167365" cy="416669"/>
          </a:xfrm>
          <a:prstGeom prst="rect">
            <a:avLst/>
          </a:prstGeom>
          <a:noFill/>
          <a:ln>
            <a:noFill/>
          </a:ln>
        </p:spPr>
      </p:pic>
      <p:pic>
        <p:nvPicPr>
          <p:cNvPr id="809" name="Google Shape;809;p64"/>
          <p:cNvPicPr preferRelativeResize="0"/>
          <p:nvPr/>
        </p:nvPicPr>
        <p:blipFill>
          <a:blip r:embed="rId7">
            <a:alphaModFix/>
          </a:blip>
          <a:stretch>
            <a:fillRect/>
          </a:stretch>
        </p:blipFill>
        <p:spPr>
          <a:xfrm>
            <a:off x="1640584" y="6320351"/>
            <a:ext cx="414744" cy="276499"/>
          </a:xfrm>
          <a:prstGeom prst="rect">
            <a:avLst/>
          </a:prstGeom>
          <a:noFill/>
          <a:ln>
            <a:noFill/>
          </a:ln>
        </p:spPr>
      </p:pic>
      <p:sp>
        <p:nvSpPr>
          <p:cNvPr id="810" name="Google Shape;810;p64"/>
          <p:cNvSpPr/>
          <p:nvPr/>
        </p:nvSpPr>
        <p:spPr>
          <a:xfrm>
            <a:off x="568150" y="4384125"/>
            <a:ext cx="2277900" cy="336900"/>
          </a:xfrm>
          <a:prstGeom prst="rect">
            <a:avLst/>
          </a:prstGeom>
          <a:solidFill>
            <a:srgbClr val="FFFFFF">
              <a:alpha val="13730"/>
            </a:srgbClr>
          </a:solidFill>
          <a:ln cap="flat" cmpd="sng" w="9525">
            <a:solidFill>
              <a:srgbClr val="D71E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64"/>
          <p:cNvSpPr/>
          <p:nvPr/>
        </p:nvSpPr>
        <p:spPr>
          <a:xfrm>
            <a:off x="568149" y="977025"/>
            <a:ext cx="3093900" cy="435000"/>
          </a:xfrm>
          <a:prstGeom prst="rect">
            <a:avLst/>
          </a:prstGeom>
          <a:solidFill>
            <a:srgbClr val="FFFFFF">
              <a:alpha val="13730"/>
            </a:srgbClr>
          </a:solidFill>
          <a:ln cap="flat" cmpd="sng" w="9525">
            <a:solidFill>
              <a:srgbClr val="D71E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64"/>
          <p:cNvSpPr txBox="1"/>
          <p:nvPr/>
        </p:nvSpPr>
        <p:spPr>
          <a:xfrm>
            <a:off x="6575025" y="2593550"/>
            <a:ext cx="2866800" cy="81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600">
                <a:solidFill>
                  <a:srgbClr val="434343"/>
                </a:solidFill>
                <a:latin typeface="Open Sans ExtraBold"/>
                <a:ea typeface="Open Sans ExtraBold"/>
                <a:cs typeface="Open Sans ExtraBold"/>
                <a:sym typeface="Open Sans ExtraBold"/>
              </a:rPr>
              <a:t>In this case also a relation must be established!   </a:t>
            </a:r>
            <a:endParaRPr sz="2600">
              <a:solidFill>
                <a:srgbClr val="434343"/>
              </a:solidFill>
              <a:latin typeface="Open Sans ExtraBold"/>
              <a:ea typeface="Open Sans ExtraBold"/>
              <a:cs typeface="Open Sans ExtraBold"/>
              <a:sym typeface="Open Sans ExtraBold"/>
            </a:endParaRPr>
          </a:p>
          <a:p>
            <a:pPr indent="0" lvl="0" marL="0" rtl="0" algn="l">
              <a:lnSpc>
                <a:spcPct val="115000"/>
              </a:lnSpc>
              <a:spcBef>
                <a:spcPts val="0"/>
              </a:spcBef>
              <a:spcAft>
                <a:spcPts val="0"/>
              </a:spcAft>
              <a:buNone/>
            </a:pPr>
            <a:r>
              <a:t/>
            </a:r>
            <a:endParaRPr sz="2600">
              <a:solidFill>
                <a:srgbClr val="434343"/>
              </a:solidFill>
              <a:latin typeface="Open Sans ExtraBold"/>
              <a:ea typeface="Open Sans ExtraBold"/>
              <a:cs typeface="Open Sans ExtraBold"/>
              <a:sym typeface="Open Sans ExtraBold"/>
            </a:endParaRPr>
          </a:p>
          <a:p>
            <a:pPr indent="0" lvl="0" marL="0" rtl="0" algn="l">
              <a:lnSpc>
                <a:spcPct val="115000"/>
              </a:lnSpc>
              <a:spcBef>
                <a:spcPts val="0"/>
              </a:spcBef>
              <a:spcAft>
                <a:spcPts val="0"/>
              </a:spcAft>
              <a:buNone/>
            </a:pPr>
            <a:r>
              <a:t/>
            </a:r>
            <a:endParaRPr sz="2600">
              <a:solidFill>
                <a:srgbClr val="434343"/>
              </a:solidFill>
              <a:latin typeface="Open Sans ExtraBold"/>
              <a:ea typeface="Open Sans ExtraBold"/>
              <a:cs typeface="Open Sans ExtraBold"/>
              <a:sym typeface="Open Sans ExtraBold"/>
            </a:endParaRPr>
          </a:p>
        </p:txBody>
      </p:sp>
      <p:sp>
        <p:nvSpPr>
          <p:cNvPr id="813" name="Google Shape;813;p64"/>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pic>
        <p:nvPicPr>
          <p:cNvPr id="819" name="Google Shape;819;p65"/>
          <p:cNvPicPr preferRelativeResize="0"/>
          <p:nvPr/>
        </p:nvPicPr>
        <p:blipFill rotWithShape="1">
          <a:blip r:embed="rId3">
            <a:alphaModFix amt="33000"/>
          </a:blip>
          <a:srcRect b="0" l="22350" r="57831" t="0"/>
          <a:stretch/>
        </p:blipFill>
        <p:spPr>
          <a:xfrm>
            <a:off x="0" y="0"/>
            <a:ext cx="2416248" cy="6858000"/>
          </a:xfrm>
          <a:prstGeom prst="rect">
            <a:avLst/>
          </a:prstGeom>
          <a:noFill/>
          <a:ln>
            <a:noFill/>
          </a:ln>
        </p:spPr>
      </p:pic>
      <p:pic>
        <p:nvPicPr>
          <p:cNvPr id="820" name="Google Shape;820;p65"/>
          <p:cNvPicPr preferRelativeResize="0"/>
          <p:nvPr/>
        </p:nvPicPr>
        <p:blipFill>
          <a:blip r:embed="rId4">
            <a:alphaModFix/>
          </a:blip>
          <a:stretch>
            <a:fillRect/>
          </a:stretch>
        </p:blipFill>
        <p:spPr>
          <a:xfrm>
            <a:off x="10056862" y="6232750"/>
            <a:ext cx="1783287" cy="451700"/>
          </a:xfrm>
          <a:prstGeom prst="rect">
            <a:avLst/>
          </a:prstGeom>
          <a:noFill/>
          <a:ln>
            <a:noFill/>
          </a:ln>
        </p:spPr>
      </p:pic>
      <p:pic>
        <p:nvPicPr>
          <p:cNvPr id="821" name="Google Shape;821;p65"/>
          <p:cNvPicPr preferRelativeResize="0"/>
          <p:nvPr/>
        </p:nvPicPr>
        <p:blipFill>
          <a:blip r:embed="rId5">
            <a:alphaModFix/>
          </a:blip>
          <a:stretch>
            <a:fillRect/>
          </a:stretch>
        </p:blipFill>
        <p:spPr>
          <a:xfrm>
            <a:off x="322125" y="6250266"/>
            <a:ext cx="1167365" cy="416669"/>
          </a:xfrm>
          <a:prstGeom prst="rect">
            <a:avLst/>
          </a:prstGeom>
          <a:noFill/>
          <a:ln>
            <a:noFill/>
          </a:ln>
        </p:spPr>
      </p:pic>
      <p:pic>
        <p:nvPicPr>
          <p:cNvPr id="822" name="Google Shape;822;p65"/>
          <p:cNvPicPr preferRelativeResize="0"/>
          <p:nvPr/>
        </p:nvPicPr>
        <p:blipFill>
          <a:blip r:embed="rId6">
            <a:alphaModFix/>
          </a:blip>
          <a:stretch>
            <a:fillRect/>
          </a:stretch>
        </p:blipFill>
        <p:spPr>
          <a:xfrm>
            <a:off x="1640584" y="6320351"/>
            <a:ext cx="414744" cy="276499"/>
          </a:xfrm>
          <a:prstGeom prst="rect">
            <a:avLst/>
          </a:prstGeom>
          <a:noFill/>
          <a:ln>
            <a:noFill/>
          </a:ln>
        </p:spPr>
      </p:pic>
      <p:sp>
        <p:nvSpPr>
          <p:cNvPr id="823" name="Google Shape;823;p65"/>
          <p:cNvSpPr txBox="1"/>
          <p:nvPr/>
        </p:nvSpPr>
        <p:spPr>
          <a:xfrm>
            <a:off x="863250" y="2221475"/>
            <a:ext cx="10132800" cy="20817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None/>
            </a:pPr>
            <a:r>
              <a:rPr b="1" lang="en-GB" sz="2300">
                <a:solidFill>
                  <a:srgbClr val="E63A46"/>
                </a:solidFill>
                <a:latin typeface="Open Sans"/>
                <a:ea typeface="Open Sans"/>
                <a:cs typeface="Open Sans"/>
                <a:sym typeface="Open Sans"/>
              </a:rPr>
              <a:t>The same org must not have more than one OpenOrgs ID!</a:t>
            </a:r>
            <a:endParaRPr b="1" sz="2300">
              <a:solidFill>
                <a:srgbClr val="E63A46"/>
              </a:solidFill>
              <a:latin typeface="Open Sans"/>
              <a:ea typeface="Open Sans"/>
              <a:cs typeface="Open Sans"/>
              <a:sym typeface="Open Sans"/>
            </a:endParaRPr>
          </a:p>
          <a:p>
            <a:pPr indent="-374650" lvl="0" marL="457200" rtl="0" algn="l">
              <a:lnSpc>
                <a:spcPct val="150000"/>
              </a:lnSpc>
              <a:spcBef>
                <a:spcPts val="0"/>
              </a:spcBef>
              <a:spcAft>
                <a:spcPts val="0"/>
              </a:spcAft>
              <a:buSzPts val="2300"/>
              <a:buFont typeface="Open Sans"/>
              <a:buChar char="●"/>
            </a:pPr>
            <a:r>
              <a:rPr lang="en-GB" sz="2300">
                <a:latin typeface="Open Sans"/>
                <a:ea typeface="Open Sans"/>
                <a:cs typeface="Open Sans"/>
                <a:sym typeface="Open Sans"/>
              </a:rPr>
              <a:t>Only approve the organization after checking that it </a:t>
            </a:r>
            <a:r>
              <a:rPr b="1" lang="en-GB" sz="2300">
                <a:latin typeface="Open Sans"/>
                <a:ea typeface="Open Sans"/>
                <a:cs typeface="Open Sans"/>
                <a:sym typeface="Open Sans"/>
              </a:rPr>
              <a:t>does not already exist with the OpenOrg ID</a:t>
            </a:r>
            <a:r>
              <a:rPr lang="en-GB" sz="2300">
                <a:latin typeface="Open Sans"/>
                <a:ea typeface="Open Sans"/>
                <a:cs typeface="Open Sans"/>
                <a:sym typeface="Open Sans"/>
              </a:rPr>
              <a:t>.</a:t>
            </a:r>
            <a:endParaRPr sz="2300">
              <a:latin typeface="Open Sans"/>
              <a:ea typeface="Open Sans"/>
              <a:cs typeface="Open Sans"/>
              <a:sym typeface="Open Sans"/>
            </a:endParaRPr>
          </a:p>
          <a:p>
            <a:pPr indent="-374650" lvl="0" marL="457200" rtl="0" algn="l">
              <a:lnSpc>
                <a:spcPct val="150000"/>
              </a:lnSpc>
              <a:spcBef>
                <a:spcPts val="0"/>
              </a:spcBef>
              <a:spcAft>
                <a:spcPts val="0"/>
              </a:spcAft>
              <a:buSzPts val="2300"/>
              <a:buFont typeface="Open Sans"/>
              <a:buChar char="●"/>
            </a:pPr>
            <a:r>
              <a:rPr lang="en-GB" sz="2300">
                <a:latin typeface="Open Sans"/>
                <a:ea typeface="Open Sans"/>
                <a:cs typeface="Open Sans"/>
                <a:sym typeface="Open Sans"/>
              </a:rPr>
              <a:t>Multiple OpenOrg IDs for the same organization will </a:t>
            </a:r>
            <a:r>
              <a:rPr b="1" lang="en-GB" sz="2300">
                <a:latin typeface="Open Sans"/>
                <a:ea typeface="Open Sans"/>
                <a:cs typeface="Open Sans"/>
                <a:sym typeface="Open Sans"/>
              </a:rPr>
              <a:t>result in a conflict</a:t>
            </a:r>
            <a:r>
              <a:rPr lang="en-GB" sz="2300">
                <a:latin typeface="Open Sans"/>
                <a:ea typeface="Open Sans"/>
                <a:cs typeface="Open Sans"/>
                <a:sym typeface="Open Sans"/>
              </a:rPr>
              <a:t>.</a:t>
            </a:r>
            <a:endParaRPr sz="2300">
              <a:latin typeface="Open Sans"/>
              <a:ea typeface="Open Sans"/>
              <a:cs typeface="Open Sans"/>
              <a:sym typeface="Open Sans"/>
            </a:endParaRPr>
          </a:p>
        </p:txBody>
      </p:sp>
      <p:sp>
        <p:nvSpPr>
          <p:cNvPr id="824" name="Google Shape;824;p65"/>
          <p:cNvSpPr txBox="1"/>
          <p:nvPr/>
        </p:nvSpPr>
        <p:spPr>
          <a:xfrm>
            <a:off x="795250" y="1087425"/>
            <a:ext cx="10890600" cy="81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500">
                <a:solidFill>
                  <a:srgbClr val="FFFFFF"/>
                </a:solidFill>
                <a:highlight>
                  <a:srgbClr val="E63A46"/>
                </a:highlight>
                <a:latin typeface="Open Sans ExtraBold"/>
                <a:ea typeface="Open Sans ExtraBold"/>
                <a:cs typeface="Open Sans ExtraBold"/>
                <a:sym typeface="Open Sans ExtraBold"/>
              </a:rPr>
              <a:t> </a:t>
            </a:r>
            <a:r>
              <a:rPr lang="en-GB" sz="3500">
                <a:solidFill>
                  <a:srgbClr val="FFFFFF"/>
                </a:solidFill>
                <a:highlight>
                  <a:srgbClr val="E63A46"/>
                </a:highlight>
                <a:latin typeface="Open Sans ExtraBold"/>
                <a:ea typeface="Open Sans ExtraBold"/>
                <a:cs typeface="Open Sans ExtraBold"/>
                <a:sym typeface="Open Sans ExtraBold"/>
              </a:rPr>
              <a:t>Beware </a:t>
            </a:r>
            <a:r>
              <a:rPr lang="en-GB" sz="3500">
                <a:solidFill>
                  <a:srgbClr val="353535"/>
                </a:solidFill>
                <a:latin typeface="Open Sans ExtraBold"/>
                <a:ea typeface="Open Sans ExtraBold"/>
                <a:cs typeface="Open Sans ExtraBold"/>
                <a:sym typeface="Open Sans ExtraBold"/>
              </a:rPr>
              <a:t>!</a:t>
            </a:r>
            <a:r>
              <a:rPr lang="en-GB" sz="3500">
                <a:solidFill>
                  <a:srgbClr val="FFFFFF"/>
                </a:solidFill>
                <a:highlight>
                  <a:srgbClr val="E63A46"/>
                </a:highlight>
                <a:latin typeface="Open Sans ExtraBold"/>
                <a:ea typeface="Open Sans ExtraBold"/>
                <a:cs typeface="Open Sans ExtraBold"/>
                <a:sym typeface="Open Sans ExtraBold"/>
              </a:rPr>
              <a:t> </a:t>
            </a:r>
            <a:r>
              <a:rPr lang="en-GB" sz="3500">
                <a:solidFill>
                  <a:srgbClr val="434343"/>
                </a:solidFill>
                <a:latin typeface="Open Sans ExtraBold"/>
                <a:ea typeface="Open Sans ExtraBold"/>
                <a:cs typeface="Open Sans ExtraBold"/>
                <a:sym typeface="Open Sans ExtraBold"/>
              </a:rPr>
              <a:t> </a:t>
            </a:r>
            <a:endParaRPr sz="3500">
              <a:solidFill>
                <a:srgbClr val="434343"/>
              </a:solidFill>
              <a:latin typeface="Open Sans ExtraBold"/>
              <a:ea typeface="Open Sans ExtraBold"/>
              <a:cs typeface="Open Sans ExtraBold"/>
              <a:sym typeface="Open Sans ExtraBold"/>
            </a:endParaRPr>
          </a:p>
        </p:txBody>
      </p:sp>
      <p:sp>
        <p:nvSpPr>
          <p:cNvPr id="825" name="Google Shape;825;p65"/>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pic>
        <p:nvPicPr>
          <p:cNvPr id="831" name="Google Shape;831;p66"/>
          <p:cNvPicPr preferRelativeResize="0"/>
          <p:nvPr/>
        </p:nvPicPr>
        <p:blipFill rotWithShape="1">
          <a:blip r:embed="rId3">
            <a:alphaModFix amt="33000"/>
          </a:blip>
          <a:srcRect b="0" l="22350" r="57831" t="0"/>
          <a:stretch/>
        </p:blipFill>
        <p:spPr>
          <a:xfrm>
            <a:off x="0" y="0"/>
            <a:ext cx="2416248" cy="6858000"/>
          </a:xfrm>
          <a:prstGeom prst="rect">
            <a:avLst/>
          </a:prstGeom>
          <a:noFill/>
          <a:ln>
            <a:noFill/>
          </a:ln>
        </p:spPr>
      </p:pic>
      <p:pic>
        <p:nvPicPr>
          <p:cNvPr id="832" name="Google Shape;832;p66"/>
          <p:cNvPicPr preferRelativeResize="0"/>
          <p:nvPr/>
        </p:nvPicPr>
        <p:blipFill>
          <a:blip r:embed="rId4">
            <a:alphaModFix/>
          </a:blip>
          <a:stretch>
            <a:fillRect/>
          </a:stretch>
        </p:blipFill>
        <p:spPr>
          <a:xfrm>
            <a:off x="10056862" y="6232750"/>
            <a:ext cx="1783287" cy="451700"/>
          </a:xfrm>
          <a:prstGeom prst="rect">
            <a:avLst/>
          </a:prstGeom>
          <a:noFill/>
          <a:ln>
            <a:noFill/>
          </a:ln>
        </p:spPr>
      </p:pic>
      <p:pic>
        <p:nvPicPr>
          <p:cNvPr id="833" name="Google Shape;833;p66"/>
          <p:cNvPicPr preferRelativeResize="0"/>
          <p:nvPr/>
        </p:nvPicPr>
        <p:blipFill>
          <a:blip r:embed="rId5">
            <a:alphaModFix/>
          </a:blip>
          <a:stretch>
            <a:fillRect/>
          </a:stretch>
        </p:blipFill>
        <p:spPr>
          <a:xfrm>
            <a:off x="322125" y="6250266"/>
            <a:ext cx="1167365" cy="416669"/>
          </a:xfrm>
          <a:prstGeom prst="rect">
            <a:avLst/>
          </a:prstGeom>
          <a:noFill/>
          <a:ln>
            <a:noFill/>
          </a:ln>
        </p:spPr>
      </p:pic>
      <p:pic>
        <p:nvPicPr>
          <p:cNvPr id="834" name="Google Shape;834;p66"/>
          <p:cNvPicPr preferRelativeResize="0"/>
          <p:nvPr/>
        </p:nvPicPr>
        <p:blipFill>
          <a:blip r:embed="rId6">
            <a:alphaModFix/>
          </a:blip>
          <a:stretch>
            <a:fillRect/>
          </a:stretch>
        </p:blipFill>
        <p:spPr>
          <a:xfrm>
            <a:off x="1640584" y="6320351"/>
            <a:ext cx="414744" cy="276499"/>
          </a:xfrm>
          <a:prstGeom prst="rect">
            <a:avLst/>
          </a:prstGeom>
          <a:noFill/>
          <a:ln>
            <a:noFill/>
          </a:ln>
        </p:spPr>
      </p:pic>
      <p:sp>
        <p:nvSpPr>
          <p:cNvPr id="835" name="Google Shape;835;p66"/>
          <p:cNvSpPr txBox="1"/>
          <p:nvPr/>
        </p:nvSpPr>
        <p:spPr>
          <a:xfrm>
            <a:off x="795250" y="1087425"/>
            <a:ext cx="10890600" cy="81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500">
                <a:solidFill>
                  <a:srgbClr val="FFFFFF"/>
                </a:solidFill>
                <a:highlight>
                  <a:srgbClr val="E63A46"/>
                </a:highlight>
                <a:latin typeface="Open Sans ExtraBold"/>
                <a:ea typeface="Open Sans ExtraBold"/>
                <a:cs typeface="Open Sans ExtraBold"/>
                <a:sym typeface="Open Sans ExtraBold"/>
              </a:rPr>
              <a:t> </a:t>
            </a:r>
            <a:r>
              <a:rPr lang="en-GB" sz="3500">
                <a:solidFill>
                  <a:srgbClr val="FFFFFF"/>
                </a:solidFill>
                <a:highlight>
                  <a:srgbClr val="E63A46"/>
                </a:highlight>
                <a:latin typeface="Open Sans ExtraBold"/>
                <a:ea typeface="Open Sans ExtraBold"/>
                <a:cs typeface="Open Sans ExtraBold"/>
                <a:sym typeface="Open Sans ExtraBold"/>
              </a:rPr>
              <a:t>Duplicates </a:t>
            </a:r>
            <a:r>
              <a:rPr lang="en-GB" sz="3500">
                <a:solidFill>
                  <a:srgbClr val="434343"/>
                </a:solidFill>
                <a:latin typeface="Open Sans ExtraBold"/>
                <a:ea typeface="Open Sans ExtraBold"/>
                <a:cs typeface="Open Sans ExtraBold"/>
                <a:sym typeface="Open Sans ExtraBold"/>
              </a:rPr>
              <a:t> </a:t>
            </a:r>
            <a:r>
              <a:rPr lang="en-GB" sz="3500">
                <a:solidFill>
                  <a:srgbClr val="434343"/>
                </a:solidFill>
                <a:latin typeface="Open Sans ExtraBold"/>
                <a:ea typeface="Open Sans ExtraBold"/>
                <a:cs typeface="Open Sans ExtraBold"/>
                <a:sym typeface="Open Sans ExtraBold"/>
              </a:rPr>
              <a:t>curation </a:t>
            </a:r>
            <a:endParaRPr sz="3500">
              <a:solidFill>
                <a:srgbClr val="434343"/>
              </a:solidFill>
              <a:latin typeface="Open Sans ExtraBold"/>
              <a:ea typeface="Open Sans ExtraBold"/>
              <a:cs typeface="Open Sans ExtraBold"/>
              <a:sym typeface="Open Sans ExtraBold"/>
            </a:endParaRPr>
          </a:p>
        </p:txBody>
      </p:sp>
      <p:sp>
        <p:nvSpPr>
          <p:cNvPr id="836" name="Google Shape;836;p66"/>
          <p:cNvSpPr txBox="1"/>
          <p:nvPr/>
        </p:nvSpPr>
        <p:spPr>
          <a:xfrm>
            <a:off x="863250" y="2172925"/>
            <a:ext cx="10132800" cy="2716200"/>
          </a:xfrm>
          <a:prstGeom prst="rect">
            <a:avLst/>
          </a:prstGeom>
          <a:noFill/>
          <a:ln>
            <a:noFill/>
          </a:ln>
        </p:spPr>
        <p:txBody>
          <a:bodyPr anchorCtr="0" anchor="t" bIns="0" lIns="0" spcFirstLastPara="1" rIns="0" wrap="square" tIns="0">
            <a:noAutofit/>
          </a:bodyPr>
          <a:lstStyle/>
          <a:p>
            <a:pPr indent="-374650" lvl="0" marL="457200" rtl="0" algn="l">
              <a:lnSpc>
                <a:spcPct val="150000"/>
              </a:lnSpc>
              <a:spcBef>
                <a:spcPts val="0"/>
              </a:spcBef>
              <a:spcAft>
                <a:spcPts val="0"/>
              </a:spcAft>
              <a:buSzPts val="2300"/>
              <a:buFont typeface="Open Sans"/>
              <a:buChar char="●"/>
            </a:pPr>
            <a:r>
              <a:rPr lang="en-GB" sz="2300">
                <a:latin typeface="Open Sans"/>
                <a:ea typeface="Open Sans"/>
                <a:cs typeface="Open Sans"/>
                <a:sym typeface="Open Sans"/>
              </a:rPr>
              <a:t>Duplicates ca</a:t>
            </a:r>
            <a:r>
              <a:rPr lang="en-GB" sz="2300">
                <a:latin typeface="Open Sans"/>
                <a:ea typeface="Open Sans"/>
                <a:cs typeface="Open Sans"/>
                <a:sym typeface="Open Sans"/>
              </a:rPr>
              <a:t>n occur between </a:t>
            </a:r>
            <a:r>
              <a:rPr b="1" lang="en-GB" sz="2300">
                <a:latin typeface="Open Sans"/>
                <a:ea typeface="Open Sans"/>
                <a:cs typeface="Open Sans"/>
                <a:sym typeface="Open Sans"/>
              </a:rPr>
              <a:t>approved </a:t>
            </a:r>
            <a:r>
              <a:rPr lang="en-GB" sz="2300">
                <a:latin typeface="Open Sans"/>
                <a:ea typeface="Open Sans"/>
                <a:cs typeface="Open Sans"/>
                <a:sym typeface="Open Sans"/>
              </a:rPr>
              <a:t>and </a:t>
            </a:r>
            <a:r>
              <a:rPr b="1" lang="en-GB" sz="2300">
                <a:latin typeface="Open Sans"/>
                <a:ea typeface="Open Sans"/>
                <a:cs typeface="Open Sans"/>
                <a:sym typeface="Open Sans"/>
              </a:rPr>
              <a:t>raw </a:t>
            </a:r>
            <a:r>
              <a:rPr lang="en-GB" sz="2300">
                <a:latin typeface="Open Sans"/>
                <a:ea typeface="Open Sans"/>
                <a:cs typeface="Open Sans"/>
                <a:sym typeface="Open Sans"/>
              </a:rPr>
              <a:t>organisations</a:t>
            </a:r>
            <a:r>
              <a:rPr lang="en-GB" sz="2300">
                <a:latin typeface="Open Sans"/>
                <a:ea typeface="Open Sans"/>
                <a:cs typeface="Open Sans"/>
                <a:sym typeface="Open Sans"/>
              </a:rPr>
              <a:t>.</a:t>
            </a:r>
            <a:endParaRPr sz="2300">
              <a:latin typeface="Open Sans"/>
              <a:ea typeface="Open Sans"/>
              <a:cs typeface="Open Sans"/>
              <a:sym typeface="Open Sans"/>
            </a:endParaRPr>
          </a:p>
          <a:p>
            <a:pPr indent="-374650" lvl="0" marL="457200" rtl="0" algn="l">
              <a:lnSpc>
                <a:spcPct val="150000"/>
              </a:lnSpc>
              <a:spcBef>
                <a:spcPts val="0"/>
              </a:spcBef>
              <a:spcAft>
                <a:spcPts val="0"/>
              </a:spcAft>
              <a:buSzPts val="2300"/>
              <a:buFont typeface="Open Sans"/>
              <a:buChar char="●"/>
            </a:pPr>
            <a:r>
              <a:rPr b="1" lang="en-GB" sz="2300">
                <a:latin typeface="Open Sans"/>
                <a:ea typeface="Open Sans"/>
                <a:cs typeface="Open Sans"/>
                <a:sym typeface="Open Sans"/>
              </a:rPr>
              <a:t>Raw organisations</a:t>
            </a:r>
            <a:r>
              <a:rPr lang="en-GB" sz="2300">
                <a:latin typeface="Open Sans"/>
                <a:ea typeface="Open Sans"/>
                <a:cs typeface="Open Sans"/>
                <a:sym typeface="Open Sans"/>
              </a:rPr>
              <a:t> are external organizations without an OpenOrgs ID, sourced from platforms such as Corda, Re3data, and ROR.</a:t>
            </a:r>
            <a:endParaRPr sz="2300">
              <a:latin typeface="Open Sans"/>
              <a:ea typeface="Open Sans"/>
              <a:cs typeface="Open Sans"/>
              <a:sym typeface="Open Sans"/>
            </a:endParaRPr>
          </a:p>
          <a:p>
            <a:pPr indent="-374650" lvl="0" marL="457200" rtl="0" algn="l">
              <a:lnSpc>
                <a:spcPct val="150000"/>
              </a:lnSpc>
              <a:spcBef>
                <a:spcPts val="0"/>
              </a:spcBef>
              <a:spcAft>
                <a:spcPts val="0"/>
              </a:spcAft>
              <a:buSzPts val="2300"/>
              <a:buFont typeface="Open Sans"/>
              <a:buChar char="●"/>
            </a:pPr>
            <a:r>
              <a:rPr lang="en-GB" sz="2300">
                <a:latin typeface="Open Sans"/>
                <a:ea typeface="Open Sans"/>
                <a:cs typeface="Open Sans"/>
                <a:sym typeface="Open Sans"/>
              </a:rPr>
              <a:t>The deduplication </a:t>
            </a:r>
            <a:r>
              <a:rPr b="1" lang="en-GB" sz="2300">
                <a:latin typeface="Open Sans"/>
                <a:ea typeface="Open Sans"/>
                <a:cs typeface="Open Sans"/>
                <a:sym typeface="Open Sans"/>
              </a:rPr>
              <a:t>algorithm </a:t>
            </a:r>
            <a:r>
              <a:rPr lang="en-GB" sz="2300">
                <a:latin typeface="Open Sans"/>
                <a:ea typeface="Open Sans"/>
                <a:cs typeface="Open Sans"/>
                <a:sym typeface="Open Sans"/>
              </a:rPr>
              <a:t>may suggest duplicates, or users may add them </a:t>
            </a:r>
            <a:r>
              <a:rPr b="1" lang="en-GB" sz="2300">
                <a:latin typeface="Open Sans"/>
                <a:ea typeface="Open Sans"/>
                <a:cs typeface="Open Sans"/>
                <a:sym typeface="Open Sans"/>
              </a:rPr>
              <a:t>manually </a:t>
            </a:r>
            <a:r>
              <a:rPr lang="en-GB" sz="2300">
                <a:latin typeface="Open Sans"/>
                <a:ea typeface="Open Sans"/>
                <a:cs typeface="Open Sans"/>
                <a:sym typeface="Open Sans"/>
              </a:rPr>
              <a:t>within an organization's page.</a:t>
            </a:r>
            <a:endParaRPr sz="2300">
              <a:latin typeface="Open Sans"/>
              <a:ea typeface="Open Sans"/>
              <a:cs typeface="Open Sans"/>
              <a:sym typeface="Open Sans"/>
            </a:endParaRPr>
          </a:p>
        </p:txBody>
      </p:sp>
      <p:sp>
        <p:nvSpPr>
          <p:cNvPr id="837" name="Google Shape;837;p66"/>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pic>
        <p:nvPicPr>
          <p:cNvPr id="843" name="Google Shape;843;p67"/>
          <p:cNvPicPr preferRelativeResize="0"/>
          <p:nvPr/>
        </p:nvPicPr>
        <p:blipFill rotWithShape="1">
          <a:blip r:embed="rId3">
            <a:alphaModFix amt="33000"/>
          </a:blip>
          <a:srcRect b="0" l="22350" r="57831" t="0"/>
          <a:stretch/>
        </p:blipFill>
        <p:spPr>
          <a:xfrm>
            <a:off x="0" y="0"/>
            <a:ext cx="2416248" cy="6858000"/>
          </a:xfrm>
          <a:prstGeom prst="rect">
            <a:avLst/>
          </a:prstGeom>
          <a:noFill/>
          <a:ln>
            <a:noFill/>
          </a:ln>
        </p:spPr>
      </p:pic>
      <p:pic>
        <p:nvPicPr>
          <p:cNvPr id="844" name="Google Shape;844;p67"/>
          <p:cNvPicPr preferRelativeResize="0"/>
          <p:nvPr/>
        </p:nvPicPr>
        <p:blipFill>
          <a:blip r:embed="rId4">
            <a:alphaModFix/>
          </a:blip>
          <a:stretch>
            <a:fillRect/>
          </a:stretch>
        </p:blipFill>
        <p:spPr>
          <a:xfrm>
            <a:off x="10056862" y="6232750"/>
            <a:ext cx="1783287" cy="451700"/>
          </a:xfrm>
          <a:prstGeom prst="rect">
            <a:avLst/>
          </a:prstGeom>
          <a:noFill/>
          <a:ln>
            <a:noFill/>
          </a:ln>
        </p:spPr>
      </p:pic>
      <p:pic>
        <p:nvPicPr>
          <p:cNvPr id="845" name="Google Shape;845;p67"/>
          <p:cNvPicPr preferRelativeResize="0"/>
          <p:nvPr/>
        </p:nvPicPr>
        <p:blipFill>
          <a:blip r:embed="rId5">
            <a:alphaModFix/>
          </a:blip>
          <a:stretch>
            <a:fillRect/>
          </a:stretch>
        </p:blipFill>
        <p:spPr>
          <a:xfrm>
            <a:off x="322125" y="6250266"/>
            <a:ext cx="1167365" cy="416669"/>
          </a:xfrm>
          <a:prstGeom prst="rect">
            <a:avLst/>
          </a:prstGeom>
          <a:noFill/>
          <a:ln>
            <a:noFill/>
          </a:ln>
        </p:spPr>
      </p:pic>
      <p:pic>
        <p:nvPicPr>
          <p:cNvPr id="846" name="Google Shape;846;p67"/>
          <p:cNvPicPr preferRelativeResize="0"/>
          <p:nvPr/>
        </p:nvPicPr>
        <p:blipFill>
          <a:blip r:embed="rId6">
            <a:alphaModFix/>
          </a:blip>
          <a:stretch>
            <a:fillRect/>
          </a:stretch>
        </p:blipFill>
        <p:spPr>
          <a:xfrm>
            <a:off x="1640584" y="6320351"/>
            <a:ext cx="414744" cy="276499"/>
          </a:xfrm>
          <a:prstGeom prst="rect">
            <a:avLst/>
          </a:prstGeom>
          <a:noFill/>
          <a:ln>
            <a:noFill/>
          </a:ln>
        </p:spPr>
      </p:pic>
      <p:sp>
        <p:nvSpPr>
          <p:cNvPr id="847" name="Google Shape;847;p67"/>
          <p:cNvSpPr txBox="1"/>
          <p:nvPr/>
        </p:nvSpPr>
        <p:spPr>
          <a:xfrm>
            <a:off x="795250" y="1087425"/>
            <a:ext cx="10890600" cy="81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500">
                <a:solidFill>
                  <a:srgbClr val="FFFFFF"/>
                </a:solidFill>
                <a:highlight>
                  <a:srgbClr val="E63A46"/>
                </a:highlight>
                <a:latin typeface="Open Sans ExtraBold"/>
                <a:ea typeface="Open Sans ExtraBold"/>
                <a:cs typeface="Open Sans ExtraBold"/>
                <a:sym typeface="Open Sans ExtraBold"/>
              </a:rPr>
              <a:t> Duplicates </a:t>
            </a:r>
            <a:r>
              <a:rPr lang="en-GB" sz="3500">
                <a:solidFill>
                  <a:srgbClr val="434343"/>
                </a:solidFill>
                <a:latin typeface="Open Sans ExtraBold"/>
                <a:ea typeface="Open Sans ExtraBold"/>
                <a:cs typeface="Open Sans ExtraBold"/>
                <a:sym typeface="Open Sans ExtraBold"/>
              </a:rPr>
              <a:t> curation  </a:t>
            </a:r>
            <a:endParaRPr sz="3500">
              <a:solidFill>
                <a:srgbClr val="434343"/>
              </a:solidFill>
              <a:latin typeface="Open Sans ExtraBold"/>
              <a:ea typeface="Open Sans ExtraBold"/>
              <a:cs typeface="Open Sans ExtraBold"/>
              <a:sym typeface="Open Sans ExtraBold"/>
            </a:endParaRPr>
          </a:p>
        </p:txBody>
      </p:sp>
      <p:sp>
        <p:nvSpPr>
          <p:cNvPr id="848" name="Google Shape;848;p67"/>
          <p:cNvSpPr txBox="1"/>
          <p:nvPr/>
        </p:nvSpPr>
        <p:spPr>
          <a:xfrm>
            <a:off x="863250" y="2172925"/>
            <a:ext cx="4838700" cy="20817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None/>
            </a:pPr>
            <a:r>
              <a:rPr b="1" lang="en-GB" sz="2300">
                <a:solidFill>
                  <a:srgbClr val="E63A46"/>
                </a:solidFill>
                <a:latin typeface="Open Sans"/>
                <a:ea typeface="Open Sans"/>
                <a:cs typeface="Open Sans"/>
                <a:sym typeface="Open Sans"/>
              </a:rPr>
              <a:t>Complete the automated part</a:t>
            </a:r>
            <a:endParaRPr b="1" sz="2300">
              <a:solidFill>
                <a:srgbClr val="E63A46"/>
              </a:solidFill>
              <a:latin typeface="Open Sans"/>
              <a:ea typeface="Open Sans"/>
              <a:cs typeface="Open Sans"/>
              <a:sym typeface="Open Sans"/>
            </a:endParaRPr>
          </a:p>
          <a:p>
            <a:pPr indent="-355600" lvl="0" marL="457200" rtl="0" algn="l">
              <a:lnSpc>
                <a:spcPct val="150000"/>
              </a:lnSpc>
              <a:spcBef>
                <a:spcPts val="0"/>
              </a:spcBef>
              <a:spcAft>
                <a:spcPts val="0"/>
              </a:spcAft>
              <a:buSzPts val="2000"/>
              <a:buFont typeface="Open Sans"/>
              <a:buChar char="●"/>
            </a:pPr>
            <a:r>
              <a:rPr b="1" lang="en-GB" sz="2000">
                <a:latin typeface="Open Sans"/>
                <a:ea typeface="Open Sans"/>
                <a:cs typeface="Open Sans"/>
                <a:sym typeface="Open Sans"/>
              </a:rPr>
              <a:t>Duplicates section </a:t>
            </a:r>
            <a:r>
              <a:rPr lang="en-GB" sz="2000">
                <a:latin typeface="Open Sans"/>
                <a:ea typeface="Open Sans"/>
                <a:cs typeface="Open Sans"/>
                <a:sym typeface="Open Sans"/>
              </a:rPr>
              <a:t>→ lists organisations suggested by an algorithm to be duplicates.</a:t>
            </a:r>
            <a:endParaRPr sz="2000">
              <a:latin typeface="Open Sans"/>
              <a:ea typeface="Open Sans"/>
              <a:cs typeface="Open Sans"/>
              <a:sym typeface="Open Sans"/>
            </a:endParaRPr>
          </a:p>
          <a:p>
            <a:pPr indent="-355600" lvl="0" marL="457200" rtl="0" algn="l">
              <a:lnSpc>
                <a:spcPct val="150000"/>
              </a:lnSpc>
              <a:spcBef>
                <a:spcPts val="0"/>
              </a:spcBef>
              <a:spcAft>
                <a:spcPts val="0"/>
              </a:spcAft>
              <a:buSzPts val="2000"/>
              <a:buFont typeface="Open Sans"/>
              <a:buChar char="●"/>
            </a:pPr>
            <a:r>
              <a:rPr lang="en-GB" sz="2000">
                <a:latin typeface="Open Sans"/>
                <a:ea typeface="Open Sans"/>
                <a:cs typeface="Open Sans"/>
                <a:sym typeface="Open Sans"/>
              </a:rPr>
              <a:t>It is an automated process that requires </a:t>
            </a:r>
            <a:r>
              <a:rPr b="1" lang="en-GB" sz="2000">
                <a:latin typeface="Open Sans"/>
                <a:ea typeface="Open Sans"/>
                <a:cs typeface="Open Sans"/>
                <a:sym typeface="Open Sans"/>
              </a:rPr>
              <a:t>confirmation </a:t>
            </a:r>
            <a:r>
              <a:rPr lang="en-GB" sz="2000">
                <a:latin typeface="Open Sans"/>
                <a:ea typeface="Open Sans"/>
                <a:cs typeface="Open Sans"/>
                <a:sym typeface="Open Sans"/>
              </a:rPr>
              <a:t>or </a:t>
            </a:r>
            <a:r>
              <a:rPr b="1" lang="en-GB" sz="2000">
                <a:latin typeface="Open Sans"/>
                <a:ea typeface="Open Sans"/>
                <a:cs typeface="Open Sans"/>
                <a:sym typeface="Open Sans"/>
              </a:rPr>
              <a:t>rejection </a:t>
            </a:r>
            <a:r>
              <a:rPr lang="en-GB" sz="2000">
                <a:latin typeface="Open Sans"/>
                <a:ea typeface="Open Sans"/>
                <a:cs typeface="Open Sans"/>
                <a:sym typeface="Open Sans"/>
              </a:rPr>
              <a:t>by the data curator.</a:t>
            </a:r>
            <a:endParaRPr sz="2000">
              <a:latin typeface="Open Sans"/>
              <a:ea typeface="Open Sans"/>
              <a:cs typeface="Open Sans"/>
              <a:sym typeface="Open Sans"/>
            </a:endParaRPr>
          </a:p>
          <a:p>
            <a:pPr indent="0" lvl="0" marL="0" rtl="0" algn="l">
              <a:lnSpc>
                <a:spcPct val="150000"/>
              </a:lnSpc>
              <a:spcBef>
                <a:spcPts val="0"/>
              </a:spcBef>
              <a:spcAft>
                <a:spcPts val="0"/>
              </a:spcAft>
              <a:buNone/>
            </a:pPr>
            <a:r>
              <a:t/>
            </a:r>
            <a:endParaRPr sz="2300">
              <a:latin typeface="Open Sans"/>
              <a:ea typeface="Open Sans"/>
              <a:cs typeface="Open Sans"/>
              <a:sym typeface="Open Sans"/>
            </a:endParaRPr>
          </a:p>
        </p:txBody>
      </p:sp>
      <p:sp>
        <p:nvSpPr>
          <p:cNvPr id="849" name="Google Shape;849;p67"/>
          <p:cNvSpPr txBox="1"/>
          <p:nvPr/>
        </p:nvSpPr>
        <p:spPr>
          <a:xfrm>
            <a:off x="6547150" y="2172925"/>
            <a:ext cx="4688700" cy="20817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None/>
            </a:pPr>
            <a:r>
              <a:rPr b="1" lang="en-GB" sz="2300">
                <a:solidFill>
                  <a:srgbClr val="E63A46"/>
                </a:solidFill>
                <a:latin typeface="Open Sans"/>
                <a:ea typeface="Open Sans"/>
                <a:cs typeface="Open Sans"/>
                <a:sym typeface="Open Sans"/>
              </a:rPr>
              <a:t>Manual entry</a:t>
            </a:r>
            <a:endParaRPr b="1" sz="2300">
              <a:solidFill>
                <a:srgbClr val="E63A46"/>
              </a:solidFill>
              <a:latin typeface="Open Sans"/>
              <a:ea typeface="Open Sans"/>
              <a:cs typeface="Open Sans"/>
              <a:sym typeface="Open Sans"/>
            </a:endParaRPr>
          </a:p>
          <a:p>
            <a:pPr indent="-355600" lvl="0" marL="457200" rtl="0" algn="l">
              <a:lnSpc>
                <a:spcPct val="150000"/>
              </a:lnSpc>
              <a:spcBef>
                <a:spcPts val="0"/>
              </a:spcBef>
              <a:spcAft>
                <a:spcPts val="0"/>
              </a:spcAft>
              <a:buSzPts val="2000"/>
              <a:buFont typeface="Open Sans"/>
              <a:buChar char="●"/>
            </a:pPr>
            <a:r>
              <a:rPr b="1" lang="en-GB" sz="2000">
                <a:latin typeface="Open Sans"/>
                <a:ea typeface="Open Sans"/>
                <a:cs typeface="Open Sans"/>
                <a:sym typeface="Open Sans"/>
              </a:rPr>
              <a:t>Duplicates addition in the single org page</a:t>
            </a:r>
            <a:r>
              <a:rPr lang="en-GB" sz="2000">
                <a:latin typeface="Open Sans"/>
                <a:ea typeface="Open Sans"/>
                <a:cs typeface="Open Sans"/>
                <a:sym typeface="Open Sans"/>
              </a:rPr>
              <a:t> → The data curator manually adds duplicates in the main org page.</a:t>
            </a:r>
            <a:endParaRPr sz="2000">
              <a:latin typeface="Open Sans"/>
              <a:ea typeface="Open Sans"/>
              <a:cs typeface="Open Sans"/>
              <a:sym typeface="Open Sans"/>
            </a:endParaRPr>
          </a:p>
          <a:p>
            <a:pPr indent="0" lvl="0" marL="0" rtl="0" algn="l">
              <a:lnSpc>
                <a:spcPct val="150000"/>
              </a:lnSpc>
              <a:spcBef>
                <a:spcPts val="0"/>
              </a:spcBef>
              <a:spcAft>
                <a:spcPts val="0"/>
              </a:spcAft>
              <a:buNone/>
            </a:pPr>
            <a:r>
              <a:t/>
            </a:r>
            <a:endParaRPr sz="2300">
              <a:latin typeface="Open Sans"/>
              <a:ea typeface="Open Sans"/>
              <a:cs typeface="Open Sans"/>
              <a:sym typeface="Open Sans"/>
            </a:endParaRPr>
          </a:p>
        </p:txBody>
      </p:sp>
      <p:sp>
        <p:nvSpPr>
          <p:cNvPr id="850" name="Google Shape;850;p67"/>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pic>
        <p:nvPicPr>
          <p:cNvPr id="856" name="Google Shape;856;p68"/>
          <p:cNvPicPr preferRelativeResize="0"/>
          <p:nvPr/>
        </p:nvPicPr>
        <p:blipFill rotWithShape="1">
          <a:blip r:embed="rId3">
            <a:alphaModFix amt="33000"/>
          </a:blip>
          <a:srcRect b="0" l="22350" r="57831" t="0"/>
          <a:stretch/>
        </p:blipFill>
        <p:spPr>
          <a:xfrm>
            <a:off x="0" y="0"/>
            <a:ext cx="2416248" cy="6858000"/>
          </a:xfrm>
          <a:prstGeom prst="rect">
            <a:avLst/>
          </a:prstGeom>
          <a:noFill/>
          <a:ln>
            <a:noFill/>
          </a:ln>
        </p:spPr>
      </p:pic>
      <p:pic>
        <p:nvPicPr>
          <p:cNvPr id="857" name="Google Shape;857;p68"/>
          <p:cNvPicPr preferRelativeResize="0"/>
          <p:nvPr/>
        </p:nvPicPr>
        <p:blipFill>
          <a:blip r:embed="rId4">
            <a:alphaModFix/>
          </a:blip>
          <a:stretch>
            <a:fillRect/>
          </a:stretch>
        </p:blipFill>
        <p:spPr>
          <a:xfrm>
            <a:off x="10056862" y="6232750"/>
            <a:ext cx="1783287" cy="451700"/>
          </a:xfrm>
          <a:prstGeom prst="rect">
            <a:avLst/>
          </a:prstGeom>
          <a:noFill/>
          <a:ln>
            <a:noFill/>
          </a:ln>
        </p:spPr>
      </p:pic>
      <p:pic>
        <p:nvPicPr>
          <p:cNvPr id="858" name="Google Shape;858;p68"/>
          <p:cNvPicPr preferRelativeResize="0"/>
          <p:nvPr/>
        </p:nvPicPr>
        <p:blipFill>
          <a:blip r:embed="rId5">
            <a:alphaModFix/>
          </a:blip>
          <a:stretch>
            <a:fillRect/>
          </a:stretch>
        </p:blipFill>
        <p:spPr>
          <a:xfrm>
            <a:off x="322125" y="6250266"/>
            <a:ext cx="1167365" cy="416669"/>
          </a:xfrm>
          <a:prstGeom prst="rect">
            <a:avLst/>
          </a:prstGeom>
          <a:noFill/>
          <a:ln>
            <a:noFill/>
          </a:ln>
        </p:spPr>
      </p:pic>
      <p:pic>
        <p:nvPicPr>
          <p:cNvPr id="859" name="Google Shape;859;p68"/>
          <p:cNvPicPr preferRelativeResize="0"/>
          <p:nvPr/>
        </p:nvPicPr>
        <p:blipFill>
          <a:blip r:embed="rId6">
            <a:alphaModFix/>
          </a:blip>
          <a:stretch>
            <a:fillRect/>
          </a:stretch>
        </p:blipFill>
        <p:spPr>
          <a:xfrm>
            <a:off x="1640584" y="6320351"/>
            <a:ext cx="414744" cy="276499"/>
          </a:xfrm>
          <a:prstGeom prst="rect">
            <a:avLst/>
          </a:prstGeom>
          <a:noFill/>
          <a:ln>
            <a:noFill/>
          </a:ln>
        </p:spPr>
      </p:pic>
      <p:pic>
        <p:nvPicPr>
          <p:cNvPr id="860" name="Google Shape;860;p68"/>
          <p:cNvPicPr preferRelativeResize="0"/>
          <p:nvPr/>
        </p:nvPicPr>
        <p:blipFill rotWithShape="1">
          <a:blip r:embed="rId7">
            <a:alphaModFix/>
          </a:blip>
          <a:srcRect b="0" l="0" r="0" t="9706"/>
          <a:stretch/>
        </p:blipFill>
        <p:spPr>
          <a:xfrm>
            <a:off x="482700" y="2740181"/>
            <a:ext cx="11017272" cy="2763945"/>
          </a:xfrm>
          <a:prstGeom prst="rect">
            <a:avLst/>
          </a:prstGeom>
          <a:noFill/>
          <a:ln>
            <a:noFill/>
          </a:ln>
        </p:spPr>
      </p:pic>
      <p:cxnSp>
        <p:nvCxnSpPr>
          <p:cNvPr id="861" name="Google Shape;861;p68"/>
          <p:cNvCxnSpPr/>
          <p:nvPr/>
        </p:nvCxnSpPr>
        <p:spPr>
          <a:xfrm flipH="1" rot="10800000">
            <a:off x="1581658" y="3984626"/>
            <a:ext cx="1437000" cy="760800"/>
          </a:xfrm>
          <a:prstGeom prst="straightConnector1">
            <a:avLst/>
          </a:prstGeom>
          <a:noFill/>
          <a:ln cap="flat" cmpd="sng" w="9525">
            <a:solidFill>
              <a:srgbClr val="D71E00"/>
            </a:solidFill>
            <a:prstDash val="solid"/>
            <a:round/>
            <a:headEnd len="med" w="med" type="none"/>
            <a:tailEnd len="med" w="med" type="triangle"/>
          </a:ln>
        </p:spPr>
      </p:cxnSp>
      <p:sp>
        <p:nvSpPr>
          <p:cNvPr id="862" name="Google Shape;862;p68"/>
          <p:cNvSpPr/>
          <p:nvPr/>
        </p:nvSpPr>
        <p:spPr>
          <a:xfrm>
            <a:off x="2851248" y="2723713"/>
            <a:ext cx="760800" cy="410700"/>
          </a:xfrm>
          <a:prstGeom prst="ellipse">
            <a:avLst/>
          </a:prstGeom>
          <a:noFill/>
          <a:ln cap="flat" cmpd="sng" w="9525">
            <a:solidFill>
              <a:srgbClr val="D71E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68"/>
          <p:cNvSpPr txBox="1"/>
          <p:nvPr/>
        </p:nvSpPr>
        <p:spPr>
          <a:xfrm>
            <a:off x="1144950" y="996025"/>
            <a:ext cx="10890600" cy="81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500">
                <a:solidFill>
                  <a:srgbClr val="434343"/>
                </a:solidFill>
                <a:latin typeface="Open Sans ExtraBold"/>
                <a:ea typeface="Open Sans ExtraBold"/>
                <a:cs typeface="Open Sans ExtraBold"/>
                <a:sym typeface="Open Sans ExtraBold"/>
              </a:rPr>
              <a:t>Potential</a:t>
            </a:r>
            <a:r>
              <a:rPr lang="en-GB" sz="3500">
                <a:solidFill>
                  <a:srgbClr val="434343"/>
                </a:solidFill>
                <a:latin typeface="Open Sans ExtraBold"/>
                <a:ea typeface="Open Sans ExtraBold"/>
                <a:cs typeface="Open Sans ExtraBold"/>
                <a:sym typeface="Open Sans ExtraBold"/>
              </a:rPr>
              <a:t> </a:t>
            </a:r>
            <a:r>
              <a:rPr lang="en-GB" sz="3500">
                <a:solidFill>
                  <a:srgbClr val="FFFFFF"/>
                </a:solidFill>
                <a:highlight>
                  <a:srgbClr val="E63A46"/>
                </a:highlight>
                <a:latin typeface="Open Sans ExtraBold"/>
                <a:ea typeface="Open Sans ExtraBold"/>
                <a:cs typeface="Open Sans ExtraBold"/>
                <a:sym typeface="Open Sans ExtraBold"/>
              </a:rPr>
              <a:t> new duplicates </a:t>
            </a:r>
            <a:r>
              <a:rPr lang="en-GB" sz="3500">
                <a:solidFill>
                  <a:srgbClr val="434343"/>
                </a:solidFill>
                <a:latin typeface="Open Sans ExtraBold"/>
                <a:ea typeface="Open Sans ExtraBold"/>
                <a:cs typeface="Open Sans ExtraBold"/>
                <a:sym typeface="Open Sans ExtraBold"/>
              </a:rPr>
              <a:t> section</a:t>
            </a:r>
            <a:endParaRPr sz="3500">
              <a:solidFill>
                <a:srgbClr val="434343"/>
              </a:solidFill>
              <a:latin typeface="Open Sans ExtraBold"/>
              <a:ea typeface="Open Sans ExtraBold"/>
              <a:cs typeface="Open Sans ExtraBold"/>
              <a:sym typeface="Open Sans ExtraBold"/>
            </a:endParaRPr>
          </a:p>
        </p:txBody>
      </p:sp>
      <p:sp>
        <p:nvSpPr>
          <p:cNvPr id="864" name="Google Shape;864;p68"/>
          <p:cNvSpPr txBox="1"/>
          <p:nvPr/>
        </p:nvSpPr>
        <p:spPr>
          <a:xfrm>
            <a:off x="1234225" y="1870900"/>
            <a:ext cx="78504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300">
                <a:solidFill>
                  <a:srgbClr val="353535"/>
                </a:solidFill>
                <a:latin typeface="Open Sans"/>
                <a:ea typeface="Open Sans"/>
                <a:cs typeface="Open Sans"/>
                <a:sym typeface="Open Sans"/>
              </a:rPr>
              <a:t>Curation menu → Organizations with new duplicates</a:t>
            </a:r>
            <a:endParaRPr>
              <a:solidFill>
                <a:srgbClr val="353535"/>
              </a:solidFill>
              <a:latin typeface="Open Sans"/>
              <a:ea typeface="Open Sans"/>
              <a:cs typeface="Open Sans"/>
              <a:sym typeface="Open Sans"/>
            </a:endParaRPr>
          </a:p>
        </p:txBody>
      </p:sp>
      <p:sp>
        <p:nvSpPr>
          <p:cNvPr id="865" name="Google Shape;865;p68"/>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pic>
        <p:nvPicPr>
          <p:cNvPr id="871" name="Google Shape;871;p69"/>
          <p:cNvPicPr preferRelativeResize="0"/>
          <p:nvPr/>
        </p:nvPicPr>
        <p:blipFill rotWithShape="1">
          <a:blip r:embed="rId3">
            <a:alphaModFix amt="33000"/>
          </a:blip>
          <a:srcRect b="0" l="22350" r="57831" t="0"/>
          <a:stretch/>
        </p:blipFill>
        <p:spPr>
          <a:xfrm>
            <a:off x="0" y="0"/>
            <a:ext cx="2416248" cy="6858000"/>
          </a:xfrm>
          <a:prstGeom prst="rect">
            <a:avLst/>
          </a:prstGeom>
          <a:noFill/>
          <a:ln>
            <a:noFill/>
          </a:ln>
        </p:spPr>
      </p:pic>
      <p:pic>
        <p:nvPicPr>
          <p:cNvPr id="872" name="Google Shape;872;p69"/>
          <p:cNvPicPr preferRelativeResize="0"/>
          <p:nvPr/>
        </p:nvPicPr>
        <p:blipFill>
          <a:blip r:embed="rId4">
            <a:alphaModFix/>
          </a:blip>
          <a:stretch>
            <a:fillRect/>
          </a:stretch>
        </p:blipFill>
        <p:spPr>
          <a:xfrm>
            <a:off x="10056862" y="6232750"/>
            <a:ext cx="1783287" cy="451700"/>
          </a:xfrm>
          <a:prstGeom prst="rect">
            <a:avLst/>
          </a:prstGeom>
          <a:noFill/>
          <a:ln>
            <a:noFill/>
          </a:ln>
        </p:spPr>
      </p:pic>
      <p:pic>
        <p:nvPicPr>
          <p:cNvPr id="873" name="Google Shape;873;p69"/>
          <p:cNvPicPr preferRelativeResize="0"/>
          <p:nvPr/>
        </p:nvPicPr>
        <p:blipFill>
          <a:blip r:embed="rId5">
            <a:alphaModFix/>
          </a:blip>
          <a:stretch>
            <a:fillRect/>
          </a:stretch>
        </p:blipFill>
        <p:spPr>
          <a:xfrm>
            <a:off x="322125" y="6250266"/>
            <a:ext cx="1167365" cy="416669"/>
          </a:xfrm>
          <a:prstGeom prst="rect">
            <a:avLst/>
          </a:prstGeom>
          <a:noFill/>
          <a:ln>
            <a:noFill/>
          </a:ln>
        </p:spPr>
      </p:pic>
      <p:pic>
        <p:nvPicPr>
          <p:cNvPr id="874" name="Google Shape;874;p69"/>
          <p:cNvPicPr preferRelativeResize="0"/>
          <p:nvPr/>
        </p:nvPicPr>
        <p:blipFill>
          <a:blip r:embed="rId6">
            <a:alphaModFix/>
          </a:blip>
          <a:stretch>
            <a:fillRect/>
          </a:stretch>
        </p:blipFill>
        <p:spPr>
          <a:xfrm>
            <a:off x="1640584" y="6320351"/>
            <a:ext cx="414744" cy="276499"/>
          </a:xfrm>
          <a:prstGeom prst="rect">
            <a:avLst/>
          </a:prstGeom>
          <a:noFill/>
          <a:ln>
            <a:noFill/>
          </a:ln>
        </p:spPr>
      </p:pic>
      <p:pic>
        <p:nvPicPr>
          <p:cNvPr id="875" name="Google Shape;875;p69"/>
          <p:cNvPicPr preferRelativeResize="0"/>
          <p:nvPr/>
        </p:nvPicPr>
        <p:blipFill>
          <a:blip r:embed="rId7">
            <a:alphaModFix/>
          </a:blip>
          <a:stretch>
            <a:fillRect/>
          </a:stretch>
        </p:blipFill>
        <p:spPr>
          <a:xfrm>
            <a:off x="319213" y="241712"/>
            <a:ext cx="11505373" cy="5916889"/>
          </a:xfrm>
          <a:prstGeom prst="rect">
            <a:avLst/>
          </a:prstGeom>
          <a:noFill/>
          <a:ln>
            <a:noFill/>
          </a:ln>
        </p:spPr>
      </p:pic>
      <p:cxnSp>
        <p:nvCxnSpPr>
          <p:cNvPr id="876" name="Google Shape;876;p69"/>
          <p:cNvCxnSpPr/>
          <p:nvPr/>
        </p:nvCxnSpPr>
        <p:spPr>
          <a:xfrm>
            <a:off x="3097550" y="2887050"/>
            <a:ext cx="799800" cy="11100"/>
          </a:xfrm>
          <a:prstGeom prst="straightConnector1">
            <a:avLst/>
          </a:prstGeom>
          <a:noFill/>
          <a:ln cap="flat" cmpd="sng" w="9525">
            <a:solidFill>
              <a:srgbClr val="D71E00"/>
            </a:solidFill>
            <a:prstDash val="solid"/>
            <a:round/>
            <a:headEnd len="med" w="med" type="none"/>
            <a:tailEnd len="med" w="med" type="none"/>
          </a:ln>
        </p:spPr>
      </p:cxnSp>
      <p:cxnSp>
        <p:nvCxnSpPr>
          <p:cNvPr id="877" name="Google Shape;877;p69"/>
          <p:cNvCxnSpPr/>
          <p:nvPr/>
        </p:nvCxnSpPr>
        <p:spPr>
          <a:xfrm flipH="1">
            <a:off x="964675" y="4711650"/>
            <a:ext cx="530100" cy="38100"/>
          </a:xfrm>
          <a:prstGeom prst="straightConnector1">
            <a:avLst/>
          </a:prstGeom>
          <a:noFill/>
          <a:ln cap="flat" cmpd="sng" w="9525">
            <a:solidFill>
              <a:srgbClr val="D71E00"/>
            </a:solidFill>
            <a:prstDash val="solid"/>
            <a:round/>
            <a:headEnd len="med" w="med" type="none"/>
            <a:tailEnd len="med" w="med" type="triangle"/>
          </a:ln>
        </p:spPr>
      </p:cxnSp>
      <p:cxnSp>
        <p:nvCxnSpPr>
          <p:cNvPr id="878" name="Google Shape;878;p69"/>
          <p:cNvCxnSpPr/>
          <p:nvPr/>
        </p:nvCxnSpPr>
        <p:spPr>
          <a:xfrm flipH="1">
            <a:off x="1034825" y="4529800"/>
            <a:ext cx="516000" cy="32100"/>
          </a:xfrm>
          <a:prstGeom prst="straightConnector1">
            <a:avLst/>
          </a:prstGeom>
          <a:noFill/>
          <a:ln cap="flat" cmpd="sng" w="9525">
            <a:solidFill>
              <a:srgbClr val="D71E00"/>
            </a:solidFill>
            <a:prstDash val="solid"/>
            <a:round/>
            <a:headEnd len="med" w="med" type="none"/>
            <a:tailEnd len="med" w="med" type="triangle"/>
          </a:ln>
        </p:spPr>
      </p:cxnSp>
      <p:sp>
        <p:nvSpPr>
          <p:cNvPr id="879" name="Google Shape;879;p69"/>
          <p:cNvSpPr/>
          <p:nvPr/>
        </p:nvSpPr>
        <p:spPr>
          <a:xfrm>
            <a:off x="319213" y="90975"/>
            <a:ext cx="1593300" cy="503100"/>
          </a:xfrm>
          <a:prstGeom prst="ellipse">
            <a:avLst/>
          </a:prstGeom>
          <a:noFill/>
          <a:ln cap="flat" cmpd="sng" w="9525">
            <a:solidFill>
              <a:srgbClr val="D71E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69"/>
          <p:cNvSpPr/>
          <p:nvPr/>
        </p:nvSpPr>
        <p:spPr>
          <a:xfrm>
            <a:off x="10866594" y="5405884"/>
            <a:ext cx="1006200" cy="611100"/>
          </a:xfrm>
          <a:prstGeom prst="ellipse">
            <a:avLst/>
          </a:prstGeom>
          <a:noFill/>
          <a:ln cap="flat" cmpd="sng" w="9525">
            <a:solidFill>
              <a:srgbClr val="D71E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81" name="Google Shape;881;p69"/>
          <p:cNvCxnSpPr/>
          <p:nvPr/>
        </p:nvCxnSpPr>
        <p:spPr>
          <a:xfrm flipH="1" rot="10800000">
            <a:off x="10924002" y="5838513"/>
            <a:ext cx="659700" cy="287400"/>
          </a:xfrm>
          <a:prstGeom prst="straightConnector1">
            <a:avLst/>
          </a:prstGeom>
          <a:noFill/>
          <a:ln cap="flat" cmpd="sng" w="9525">
            <a:solidFill>
              <a:srgbClr val="D71E00"/>
            </a:solidFill>
            <a:prstDash val="solid"/>
            <a:round/>
            <a:headEnd len="med" w="med" type="none"/>
            <a:tailEnd len="med" w="med" type="triangle"/>
          </a:ln>
        </p:spPr>
      </p:cxnSp>
      <p:cxnSp>
        <p:nvCxnSpPr>
          <p:cNvPr id="882" name="Google Shape;882;p69"/>
          <p:cNvCxnSpPr/>
          <p:nvPr/>
        </p:nvCxnSpPr>
        <p:spPr>
          <a:xfrm>
            <a:off x="3097550" y="2283850"/>
            <a:ext cx="799800" cy="11100"/>
          </a:xfrm>
          <a:prstGeom prst="straightConnector1">
            <a:avLst/>
          </a:prstGeom>
          <a:noFill/>
          <a:ln cap="flat" cmpd="sng" w="9525">
            <a:solidFill>
              <a:srgbClr val="D71E00"/>
            </a:solidFill>
            <a:prstDash val="solid"/>
            <a:round/>
            <a:headEnd len="med" w="med" type="none"/>
            <a:tailEnd len="med" w="med" type="none"/>
          </a:ln>
        </p:spPr>
      </p:cxnSp>
      <p:sp>
        <p:nvSpPr>
          <p:cNvPr id="883" name="Google Shape;883;p69"/>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pic>
        <p:nvPicPr>
          <p:cNvPr id="889" name="Google Shape;889;p70"/>
          <p:cNvPicPr preferRelativeResize="0"/>
          <p:nvPr/>
        </p:nvPicPr>
        <p:blipFill rotWithShape="1">
          <a:blip r:embed="rId3">
            <a:alphaModFix amt="33000"/>
          </a:blip>
          <a:srcRect b="0" l="22350" r="57831" t="0"/>
          <a:stretch/>
        </p:blipFill>
        <p:spPr>
          <a:xfrm>
            <a:off x="0" y="0"/>
            <a:ext cx="2416248" cy="6858000"/>
          </a:xfrm>
          <a:prstGeom prst="rect">
            <a:avLst/>
          </a:prstGeom>
          <a:noFill/>
          <a:ln>
            <a:noFill/>
          </a:ln>
        </p:spPr>
      </p:pic>
      <p:pic>
        <p:nvPicPr>
          <p:cNvPr id="890" name="Google Shape;890;p70"/>
          <p:cNvPicPr preferRelativeResize="0"/>
          <p:nvPr/>
        </p:nvPicPr>
        <p:blipFill>
          <a:blip r:embed="rId4">
            <a:alphaModFix/>
          </a:blip>
          <a:stretch>
            <a:fillRect/>
          </a:stretch>
        </p:blipFill>
        <p:spPr>
          <a:xfrm>
            <a:off x="10056862" y="6232750"/>
            <a:ext cx="1783287" cy="451700"/>
          </a:xfrm>
          <a:prstGeom prst="rect">
            <a:avLst/>
          </a:prstGeom>
          <a:noFill/>
          <a:ln>
            <a:noFill/>
          </a:ln>
        </p:spPr>
      </p:pic>
      <p:pic>
        <p:nvPicPr>
          <p:cNvPr id="891" name="Google Shape;891;p70"/>
          <p:cNvPicPr preferRelativeResize="0"/>
          <p:nvPr/>
        </p:nvPicPr>
        <p:blipFill>
          <a:blip r:embed="rId5">
            <a:alphaModFix/>
          </a:blip>
          <a:stretch>
            <a:fillRect/>
          </a:stretch>
        </p:blipFill>
        <p:spPr>
          <a:xfrm>
            <a:off x="322125" y="6250266"/>
            <a:ext cx="1167365" cy="416669"/>
          </a:xfrm>
          <a:prstGeom prst="rect">
            <a:avLst/>
          </a:prstGeom>
          <a:noFill/>
          <a:ln>
            <a:noFill/>
          </a:ln>
        </p:spPr>
      </p:pic>
      <p:pic>
        <p:nvPicPr>
          <p:cNvPr id="892" name="Google Shape;892;p70"/>
          <p:cNvPicPr preferRelativeResize="0"/>
          <p:nvPr/>
        </p:nvPicPr>
        <p:blipFill>
          <a:blip r:embed="rId6">
            <a:alphaModFix/>
          </a:blip>
          <a:stretch>
            <a:fillRect/>
          </a:stretch>
        </p:blipFill>
        <p:spPr>
          <a:xfrm>
            <a:off x="1640584" y="6320351"/>
            <a:ext cx="414744" cy="276499"/>
          </a:xfrm>
          <a:prstGeom prst="rect">
            <a:avLst/>
          </a:prstGeom>
          <a:noFill/>
          <a:ln>
            <a:noFill/>
          </a:ln>
        </p:spPr>
      </p:pic>
      <p:sp>
        <p:nvSpPr>
          <p:cNvPr id="893" name="Google Shape;893;p70"/>
          <p:cNvSpPr/>
          <p:nvPr/>
        </p:nvSpPr>
        <p:spPr>
          <a:xfrm>
            <a:off x="7971900" y="3754825"/>
            <a:ext cx="1076400" cy="1301400"/>
          </a:xfrm>
          <a:prstGeom prst="ellipse">
            <a:avLst/>
          </a:prstGeom>
          <a:noFill/>
          <a:ln cap="flat" cmpd="sng" w="9525">
            <a:solidFill>
              <a:srgbClr val="D71E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94" name="Google Shape;894;p70"/>
          <p:cNvPicPr preferRelativeResize="0"/>
          <p:nvPr/>
        </p:nvPicPr>
        <p:blipFill>
          <a:blip r:embed="rId7">
            <a:alphaModFix/>
          </a:blip>
          <a:stretch>
            <a:fillRect/>
          </a:stretch>
        </p:blipFill>
        <p:spPr>
          <a:xfrm>
            <a:off x="812000" y="1326900"/>
            <a:ext cx="10488150" cy="4685949"/>
          </a:xfrm>
          <a:prstGeom prst="rect">
            <a:avLst/>
          </a:prstGeom>
          <a:noFill/>
          <a:ln>
            <a:noFill/>
          </a:ln>
        </p:spPr>
      </p:pic>
      <p:sp>
        <p:nvSpPr>
          <p:cNvPr id="895" name="Google Shape;895;p70"/>
          <p:cNvSpPr txBox="1"/>
          <p:nvPr/>
        </p:nvSpPr>
        <p:spPr>
          <a:xfrm>
            <a:off x="853525" y="403475"/>
            <a:ext cx="10890600" cy="81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500">
                <a:solidFill>
                  <a:srgbClr val="434343"/>
                </a:solidFill>
                <a:latin typeface="Open Sans ExtraBold"/>
                <a:ea typeface="Open Sans ExtraBold"/>
                <a:cs typeface="Open Sans ExtraBold"/>
                <a:sym typeface="Open Sans ExtraBold"/>
              </a:rPr>
              <a:t>An org with</a:t>
            </a:r>
            <a:r>
              <a:rPr lang="en-GB" sz="3500">
                <a:solidFill>
                  <a:srgbClr val="434343"/>
                </a:solidFill>
                <a:latin typeface="Open Sans ExtraBold"/>
                <a:ea typeface="Open Sans ExtraBold"/>
                <a:cs typeface="Open Sans ExtraBold"/>
                <a:sym typeface="Open Sans ExtraBold"/>
              </a:rPr>
              <a:t> </a:t>
            </a:r>
            <a:r>
              <a:rPr lang="en-GB" sz="3500">
                <a:solidFill>
                  <a:srgbClr val="FFFFFF"/>
                </a:solidFill>
                <a:highlight>
                  <a:srgbClr val="E63A46"/>
                </a:highlight>
                <a:latin typeface="Open Sans ExtraBold"/>
                <a:ea typeface="Open Sans ExtraBold"/>
                <a:cs typeface="Open Sans ExtraBold"/>
                <a:sym typeface="Open Sans ExtraBold"/>
              </a:rPr>
              <a:t> </a:t>
            </a:r>
            <a:r>
              <a:rPr lang="en-GB" sz="3500">
                <a:solidFill>
                  <a:srgbClr val="FFFFFF"/>
                </a:solidFill>
                <a:highlight>
                  <a:srgbClr val="E63A46"/>
                </a:highlight>
                <a:latin typeface="Open Sans ExtraBold"/>
                <a:ea typeface="Open Sans ExtraBold"/>
                <a:cs typeface="Open Sans ExtraBold"/>
                <a:sym typeface="Open Sans ExtraBold"/>
              </a:rPr>
              <a:t>wrong suggested</a:t>
            </a:r>
            <a:r>
              <a:rPr lang="en-GB" sz="3500">
                <a:solidFill>
                  <a:srgbClr val="FFFFFF"/>
                </a:solidFill>
                <a:highlight>
                  <a:srgbClr val="E63A46"/>
                </a:highlight>
                <a:latin typeface="Open Sans ExtraBold"/>
                <a:ea typeface="Open Sans ExtraBold"/>
                <a:cs typeface="Open Sans ExtraBold"/>
                <a:sym typeface="Open Sans ExtraBold"/>
              </a:rPr>
              <a:t> </a:t>
            </a:r>
            <a:r>
              <a:rPr lang="en-GB" sz="3500">
                <a:solidFill>
                  <a:srgbClr val="434343"/>
                </a:solidFill>
                <a:latin typeface="Open Sans ExtraBold"/>
                <a:ea typeface="Open Sans ExtraBold"/>
                <a:cs typeface="Open Sans ExtraBold"/>
                <a:sym typeface="Open Sans ExtraBold"/>
              </a:rPr>
              <a:t> </a:t>
            </a:r>
            <a:r>
              <a:rPr lang="en-GB" sz="3500">
                <a:solidFill>
                  <a:srgbClr val="434343"/>
                </a:solidFill>
                <a:latin typeface="Open Sans ExtraBold"/>
                <a:ea typeface="Open Sans ExtraBold"/>
                <a:cs typeface="Open Sans ExtraBold"/>
                <a:sym typeface="Open Sans ExtraBold"/>
              </a:rPr>
              <a:t>duplicates</a:t>
            </a:r>
            <a:endParaRPr sz="3500">
              <a:solidFill>
                <a:srgbClr val="434343"/>
              </a:solidFill>
              <a:latin typeface="Open Sans ExtraBold"/>
              <a:ea typeface="Open Sans ExtraBold"/>
              <a:cs typeface="Open Sans ExtraBold"/>
              <a:sym typeface="Open Sans ExtraBold"/>
            </a:endParaRPr>
          </a:p>
        </p:txBody>
      </p:sp>
      <p:sp>
        <p:nvSpPr>
          <p:cNvPr id="896" name="Google Shape;896;p70"/>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pic>
        <p:nvPicPr>
          <p:cNvPr id="902" name="Google Shape;902;p71"/>
          <p:cNvPicPr preferRelativeResize="0"/>
          <p:nvPr/>
        </p:nvPicPr>
        <p:blipFill>
          <a:blip r:embed="rId3">
            <a:alphaModFix/>
          </a:blip>
          <a:stretch>
            <a:fillRect/>
          </a:stretch>
        </p:blipFill>
        <p:spPr>
          <a:xfrm>
            <a:off x="4986150" y="1020850"/>
            <a:ext cx="6097399" cy="4954400"/>
          </a:xfrm>
          <a:prstGeom prst="rect">
            <a:avLst/>
          </a:prstGeom>
          <a:noFill/>
          <a:ln>
            <a:noFill/>
          </a:ln>
        </p:spPr>
      </p:pic>
      <p:pic>
        <p:nvPicPr>
          <p:cNvPr id="903" name="Google Shape;903;p71"/>
          <p:cNvPicPr preferRelativeResize="0"/>
          <p:nvPr/>
        </p:nvPicPr>
        <p:blipFill rotWithShape="1">
          <a:blip r:embed="rId4">
            <a:alphaModFix amt="33000"/>
          </a:blip>
          <a:srcRect b="0" l="22350" r="57831" t="0"/>
          <a:stretch/>
        </p:blipFill>
        <p:spPr>
          <a:xfrm>
            <a:off x="0" y="0"/>
            <a:ext cx="2416248" cy="6858000"/>
          </a:xfrm>
          <a:prstGeom prst="rect">
            <a:avLst/>
          </a:prstGeom>
          <a:noFill/>
          <a:ln>
            <a:noFill/>
          </a:ln>
        </p:spPr>
      </p:pic>
      <p:pic>
        <p:nvPicPr>
          <p:cNvPr id="904" name="Google Shape;904;p71"/>
          <p:cNvPicPr preferRelativeResize="0"/>
          <p:nvPr/>
        </p:nvPicPr>
        <p:blipFill>
          <a:blip r:embed="rId5">
            <a:alphaModFix/>
          </a:blip>
          <a:stretch>
            <a:fillRect/>
          </a:stretch>
        </p:blipFill>
        <p:spPr>
          <a:xfrm>
            <a:off x="10056862" y="6232750"/>
            <a:ext cx="1783287" cy="451700"/>
          </a:xfrm>
          <a:prstGeom prst="rect">
            <a:avLst/>
          </a:prstGeom>
          <a:noFill/>
          <a:ln>
            <a:noFill/>
          </a:ln>
        </p:spPr>
      </p:pic>
      <p:pic>
        <p:nvPicPr>
          <p:cNvPr id="905" name="Google Shape;905;p71"/>
          <p:cNvPicPr preferRelativeResize="0"/>
          <p:nvPr/>
        </p:nvPicPr>
        <p:blipFill>
          <a:blip r:embed="rId6">
            <a:alphaModFix/>
          </a:blip>
          <a:stretch>
            <a:fillRect/>
          </a:stretch>
        </p:blipFill>
        <p:spPr>
          <a:xfrm>
            <a:off x="322125" y="6250266"/>
            <a:ext cx="1167365" cy="416669"/>
          </a:xfrm>
          <a:prstGeom prst="rect">
            <a:avLst/>
          </a:prstGeom>
          <a:noFill/>
          <a:ln>
            <a:noFill/>
          </a:ln>
        </p:spPr>
      </p:pic>
      <p:pic>
        <p:nvPicPr>
          <p:cNvPr id="906" name="Google Shape;906;p71"/>
          <p:cNvPicPr preferRelativeResize="0"/>
          <p:nvPr/>
        </p:nvPicPr>
        <p:blipFill>
          <a:blip r:embed="rId7">
            <a:alphaModFix/>
          </a:blip>
          <a:stretch>
            <a:fillRect/>
          </a:stretch>
        </p:blipFill>
        <p:spPr>
          <a:xfrm>
            <a:off x="1640584" y="6320351"/>
            <a:ext cx="414744" cy="276499"/>
          </a:xfrm>
          <a:prstGeom prst="rect">
            <a:avLst/>
          </a:prstGeom>
          <a:noFill/>
          <a:ln>
            <a:noFill/>
          </a:ln>
        </p:spPr>
      </p:pic>
      <p:sp>
        <p:nvSpPr>
          <p:cNvPr id="907" name="Google Shape;907;p71"/>
          <p:cNvSpPr/>
          <p:nvPr/>
        </p:nvSpPr>
        <p:spPr>
          <a:xfrm>
            <a:off x="10353600" y="1383275"/>
            <a:ext cx="770400" cy="388800"/>
          </a:xfrm>
          <a:prstGeom prst="ellipse">
            <a:avLst/>
          </a:prstGeom>
          <a:noFill/>
          <a:ln cap="flat" cmpd="sng" w="9525">
            <a:solidFill>
              <a:srgbClr val="D71E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71"/>
          <p:cNvSpPr/>
          <p:nvPr/>
        </p:nvSpPr>
        <p:spPr>
          <a:xfrm>
            <a:off x="4986150" y="5316325"/>
            <a:ext cx="999900" cy="583200"/>
          </a:xfrm>
          <a:prstGeom prst="ellipse">
            <a:avLst/>
          </a:prstGeom>
          <a:noFill/>
          <a:ln cap="flat" cmpd="sng" w="9525">
            <a:solidFill>
              <a:srgbClr val="D71E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71"/>
          <p:cNvSpPr txBox="1"/>
          <p:nvPr/>
        </p:nvSpPr>
        <p:spPr>
          <a:xfrm>
            <a:off x="775825" y="1258300"/>
            <a:ext cx="3488700" cy="81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500">
                <a:solidFill>
                  <a:srgbClr val="FFFFFF"/>
                </a:solidFill>
                <a:highlight>
                  <a:srgbClr val="E63A46"/>
                </a:highlight>
                <a:latin typeface="Open Sans ExtraBold"/>
                <a:ea typeface="Open Sans ExtraBold"/>
                <a:cs typeface="Open Sans ExtraBold"/>
                <a:sym typeface="Open Sans ExtraBold"/>
              </a:rPr>
              <a:t> Manual entry </a:t>
            </a:r>
            <a:r>
              <a:rPr lang="en-GB" sz="3500">
                <a:solidFill>
                  <a:srgbClr val="434343"/>
                </a:solidFill>
                <a:latin typeface="Open Sans ExtraBold"/>
                <a:ea typeface="Open Sans ExtraBold"/>
                <a:cs typeface="Open Sans ExtraBold"/>
                <a:sym typeface="Open Sans ExtraBold"/>
              </a:rPr>
              <a:t> of duplicates</a:t>
            </a:r>
            <a:endParaRPr sz="3500">
              <a:solidFill>
                <a:srgbClr val="434343"/>
              </a:solidFill>
              <a:latin typeface="Open Sans ExtraBold"/>
              <a:ea typeface="Open Sans ExtraBold"/>
              <a:cs typeface="Open Sans ExtraBold"/>
              <a:sym typeface="Open Sans ExtraBold"/>
            </a:endParaRPr>
          </a:p>
        </p:txBody>
      </p:sp>
      <p:sp>
        <p:nvSpPr>
          <p:cNvPr id="910" name="Google Shape;910;p71"/>
          <p:cNvSpPr txBox="1"/>
          <p:nvPr/>
        </p:nvSpPr>
        <p:spPr>
          <a:xfrm>
            <a:off x="775825" y="2753200"/>
            <a:ext cx="33798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353535"/>
                </a:solidFill>
                <a:latin typeface="Open Sans"/>
                <a:ea typeface="Open Sans"/>
                <a:cs typeface="Open Sans"/>
                <a:sym typeface="Open Sans"/>
              </a:rPr>
              <a:t>Single org page → Duplicates tab → Add button (bottom of the page) → type the search </a:t>
            </a:r>
            <a:endParaRPr sz="1800">
              <a:solidFill>
                <a:srgbClr val="353535"/>
              </a:solidFill>
              <a:latin typeface="Open Sans"/>
              <a:ea typeface="Open Sans"/>
              <a:cs typeface="Open Sans"/>
              <a:sym typeface="Open Sans"/>
            </a:endParaRPr>
          </a:p>
          <a:p>
            <a:pPr indent="0" lvl="0" marL="0" rtl="0" algn="l">
              <a:spcBef>
                <a:spcPts val="0"/>
              </a:spcBef>
              <a:spcAft>
                <a:spcPts val="0"/>
              </a:spcAft>
              <a:buNone/>
            </a:pPr>
            <a:r>
              <a:t/>
            </a:r>
            <a:endParaRPr sz="1800">
              <a:solidFill>
                <a:srgbClr val="353535"/>
              </a:solidFill>
              <a:latin typeface="Open Sans"/>
              <a:ea typeface="Open Sans"/>
              <a:cs typeface="Open Sans"/>
              <a:sym typeface="Open Sans"/>
            </a:endParaRPr>
          </a:p>
          <a:p>
            <a:pPr indent="0" lvl="0" marL="0" rtl="0" algn="l">
              <a:spcBef>
                <a:spcPts val="0"/>
              </a:spcBef>
              <a:spcAft>
                <a:spcPts val="0"/>
              </a:spcAft>
              <a:buNone/>
            </a:pPr>
            <a:r>
              <a:t/>
            </a:r>
            <a:endParaRPr sz="1800">
              <a:solidFill>
                <a:srgbClr val="353535"/>
              </a:solidFill>
              <a:latin typeface="Open Sans"/>
              <a:ea typeface="Open Sans"/>
              <a:cs typeface="Open Sans"/>
              <a:sym typeface="Open Sans"/>
            </a:endParaRPr>
          </a:p>
        </p:txBody>
      </p:sp>
      <p:sp>
        <p:nvSpPr>
          <p:cNvPr id="911" name="Google Shape;911;p71"/>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pic>
        <p:nvPicPr>
          <p:cNvPr id="917" name="Google Shape;917;p72"/>
          <p:cNvPicPr preferRelativeResize="0"/>
          <p:nvPr/>
        </p:nvPicPr>
        <p:blipFill rotWithShape="1">
          <a:blip r:embed="rId3">
            <a:alphaModFix amt="33000"/>
          </a:blip>
          <a:srcRect b="0" l="22350" r="57831" t="0"/>
          <a:stretch/>
        </p:blipFill>
        <p:spPr>
          <a:xfrm>
            <a:off x="0" y="0"/>
            <a:ext cx="2416248" cy="6858000"/>
          </a:xfrm>
          <a:prstGeom prst="rect">
            <a:avLst/>
          </a:prstGeom>
          <a:noFill/>
          <a:ln>
            <a:noFill/>
          </a:ln>
        </p:spPr>
      </p:pic>
      <p:pic>
        <p:nvPicPr>
          <p:cNvPr id="918" name="Google Shape;918;p72"/>
          <p:cNvPicPr preferRelativeResize="0"/>
          <p:nvPr/>
        </p:nvPicPr>
        <p:blipFill>
          <a:blip r:embed="rId4">
            <a:alphaModFix/>
          </a:blip>
          <a:stretch>
            <a:fillRect/>
          </a:stretch>
        </p:blipFill>
        <p:spPr>
          <a:xfrm>
            <a:off x="10056862" y="6232750"/>
            <a:ext cx="1783287" cy="451700"/>
          </a:xfrm>
          <a:prstGeom prst="rect">
            <a:avLst/>
          </a:prstGeom>
          <a:noFill/>
          <a:ln>
            <a:noFill/>
          </a:ln>
        </p:spPr>
      </p:pic>
      <p:pic>
        <p:nvPicPr>
          <p:cNvPr id="919" name="Google Shape;919;p72"/>
          <p:cNvPicPr preferRelativeResize="0"/>
          <p:nvPr/>
        </p:nvPicPr>
        <p:blipFill>
          <a:blip r:embed="rId5">
            <a:alphaModFix/>
          </a:blip>
          <a:stretch>
            <a:fillRect/>
          </a:stretch>
        </p:blipFill>
        <p:spPr>
          <a:xfrm>
            <a:off x="322125" y="6250266"/>
            <a:ext cx="1167365" cy="416669"/>
          </a:xfrm>
          <a:prstGeom prst="rect">
            <a:avLst/>
          </a:prstGeom>
          <a:noFill/>
          <a:ln>
            <a:noFill/>
          </a:ln>
        </p:spPr>
      </p:pic>
      <p:pic>
        <p:nvPicPr>
          <p:cNvPr id="920" name="Google Shape;920;p72"/>
          <p:cNvPicPr preferRelativeResize="0"/>
          <p:nvPr/>
        </p:nvPicPr>
        <p:blipFill>
          <a:blip r:embed="rId6">
            <a:alphaModFix/>
          </a:blip>
          <a:stretch>
            <a:fillRect/>
          </a:stretch>
        </p:blipFill>
        <p:spPr>
          <a:xfrm>
            <a:off x="1640584" y="6320351"/>
            <a:ext cx="414744" cy="276499"/>
          </a:xfrm>
          <a:prstGeom prst="rect">
            <a:avLst/>
          </a:prstGeom>
          <a:noFill/>
          <a:ln>
            <a:noFill/>
          </a:ln>
        </p:spPr>
      </p:pic>
      <p:pic>
        <p:nvPicPr>
          <p:cNvPr id="921" name="Google Shape;921;p72"/>
          <p:cNvPicPr preferRelativeResize="0"/>
          <p:nvPr/>
        </p:nvPicPr>
        <p:blipFill>
          <a:blip r:embed="rId7">
            <a:alphaModFix/>
          </a:blip>
          <a:stretch>
            <a:fillRect/>
          </a:stretch>
        </p:blipFill>
        <p:spPr>
          <a:xfrm>
            <a:off x="263550" y="987300"/>
            <a:ext cx="5666460" cy="2425811"/>
          </a:xfrm>
          <a:prstGeom prst="rect">
            <a:avLst/>
          </a:prstGeom>
          <a:noFill/>
          <a:ln>
            <a:noFill/>
          </a:ln>
        </p:spPr>
      </p:pic>
      <p:pic>
        <p:nvPicPr>
          <p:cNvPr id="922" name="Google Shape;922;p72"/>
          <p:cNvPicPr preferRelativeResize="0"/>
          <p:nvPr/>
        </p:nvPicPr>
        <p:blipFill>
          <a:blip r:embed="rId8">
            <a:alphaModFix/>
          </a:blip>
          <a:stretch>
            <a:fillRect/>
          </a:stretch>
        </p:blipFill>
        <p:spPr>
          <a:xfrm>
            <a:off x="6130446" y="987301"/>
            <a:ext cx="5612204" cy="5054725"/>
          </a:xfrm>
          <a:prstGeom prst="rect">
            <a:avLst/>
          </a:prstGeom>
          <a:noFill/>
          <a:ln>
            <a:noFill/>
          </a:ln>
        </p:spPr>
      </p:pic>
      <p:sp>
        <p:nvSpPr>
          <p:cNvPr id="923" name="Google Shape;923;p72"/>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
        <p:nvSpPr>
          <p:cNvPr id="924" name="Google Shape;924;p72"/>
          <p:cNvSpPr txBox="1"/>
          <p:nvPr/>
        </p:nvSpPr>
        <p:spPr>
          <a:xfrm>
            <a:off x="1844375" y="3774200"/>
            <a:ext cx="3488700" cy="81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500">
                <a:solidFill>
                  <a:srgbClr val="434343"/>
                </a:solidFill>
                <a:latin typeface="Open Sans ExtraBold"/>
                <a:ea typeface="Open Sans ExtraBold"/>
                <a:cs typeface="Open Sans ExtraBold"/>
                <a:sym typeface="Open Sans ExtraBold"/>
              </a:rPr>
              <a:t>Duplicates on Openaire</a:t>
            </a:r>
            <a:r>
              <a:rPr lang="en-GB" sz="3500">
                <a:solidFill>
                  <a:srgbClr val="FFFFFF"/>
                </a:solidFill>
                <a:highlight>
                  <a:srgbClr val="E63A46"/>
                </a:highlight>
                <a:latin typeface="Open Sans ExtraBold"/>
                <a:ea typeface="Open Sans ExtraBold"/>
                <a:cs typeface="Open Sans ExtraBold"/>
                <a:sym typeface="Open Sans ExtraBold"/>
              </a:rPr>
              <a:t>  Explore  </a:t>
            </a:r>
            <a:r>
              <a:rPr lang="en-GB" sz="3500">
                <a:solidFill>
                  <a:srgbClr val="434343"/>
                </a:solidFill>
                <a:latin typeface="Open Sans ExtraBold"/>
                <a:ea typeface="Open Sans ExtraBold"/>
                <a:cs typeface="Open Sans ExtraBold"/>
                <a:sym typeface="Open Sans ExtraBold"/>
              </a:rPr>
              <a:t> </a:t>
            </a:r>
            <a:endParaRPr sz="3500">
              <a:solidFill>
                <a:srgbClr val="434343"/>
              </a:solidFill>
              <a:latin typeface="Open Sans ExtraBold"/>
              <a:ea typeface="Open Sans ExtraBold"/>
              <a:cs typeface="Open Sans ExtraBold"/>
              <a:sym typeface="Open Sans ExtraBo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pic>
        <p:nvPicPr>
          <p:cNvPr id="360" name="Google Shape;360;p37"/>
          <p:cNvPicPr preferRelativeResize="0"/>
          <p:nvPr/>
        </p:nvPicPr>
        <p:blipFill>
          <a:blip r:embed="rId3">
            <a:alphaModFix/>
          </a:blip>
          <a:stretch>
            <a:fillRect/>
          </a:stretch>
        </p:blipFill>
        <p:spPr>
          <a:xfrm>
            <a:off x="10056862" y="6232750"/>
            <a:ext cx="1783287" cy="451700"/>
          </a:xfrm>
          <a:prstGeom prst="rect">
            <a:avLst/>
          </a:prstGeom>
          <a:noFill/>
          <a:ln>
            <a:noFill/>
          </a:ln>
        </p:spPr>
      </p:pic>
      <p:pic>
        <p:nvPicPr>
          <p:cNvPr id="361" name="Google Shape;361;p37"/>
          <p:cNvPicPr preferRelativeResize="0"/>
          <p:nvPr/>
        </p:nvPicPr>
        <p:blipFill>
          <a:blip r:embed="rId4">
            <a:alphaModFix/>
          </a:blip>
          <a:stretch>
            <a:fillRect/>
          </a:stretch>
        </p:blipFill>
        <p:spPr>
          <a:xfrm>
            <a:off x="322125" y="6250266"/>
            <a:ext cx="1167365" cy="416669"/>
          </a:xfrm>
          <a:prstGeom prst="rect">
            <a:avLst/>
          </a:prstGeom>
          <a:noFill/>
          <a:ln>
            <a:noFill/>
          </a:ln>
        </p:spPr>
      </p:pic>
      <p:pic>
        <p:nvPicPr>
          <p:cNvPr id="362" name="Google Shape;362;p37"/>
          <p:cNvPicPr preferRelativeResize="0"/>
          <p:nvPr/>
        </p:nvPicPr>
        <p:blipFill>
          <a:blip r:embed="rId5">
            <a:alphaModFix/>
          </a:blip>
          <a:stretch>
            <a:fillRect/>
          </a:stretch>
        </p:blipFill>
        <p:spPr>
          <a:xfrm>
            <a:off x="1640584" y="6320351"/>
            <a:ext cx="414744" cy="276499"/>
          </a:xfrm>
          <a:prstGeom prst="rect">
            <a:avLst/>
          </a:prstGeom>
          <a:noFill/>
          <a:ln>
            <a:noFill/>
          </a:ln>
        </p:spPr>
      </p:pic>
      <p:pic>
        <p:nvPicPr>
          <p:cNvPr id="363" name="Google Shape;363;p37"/>
          <p:cNvPicPr preferRelativeResize="0"/>
          <p:nvPr/>
        </p:nvPicPr>
        <p:blipFill rotWithShape="1">
          <a:blip r:embed="rId6">
            <a:alphaModFix amt="33000"/>
          </a:blip>
          <a:srcRect b="0" l="22350" r="57831" t="0"/>
          <a:stretch/>
        </p:blipFill>
        <p:spPr>
          <a:xfrm>
            <a:off x="0" y="0"/>
            <a:ext cx="2416248" cy="6858000"/>
          </a:xfrm>
          <a:prstGeom prst="rect">
            <a:avLst/>
          </a:prstGeom>
          <a:noFill/>
          <a:ln>
            <a:noFill/>
          </a:ln>
        </p:spPr>
      </p:pic>
      <p:sp>
        <p:nvSpPr>
          <p:cNvPr id="364" name="Google Shape;364;p37"/>
          <p:cNvSpPr txBox="1"/>
          <p:nvPr/>
        </p:nvSpPr>
        <p:spPr>
          <a:xfrm>
            <a:off x="1773875" y="914625"/>
            <a:ext cx="85422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4000">
                <a:solidFill>
                  <a:srgbClr val="434343"/>
                </a:solidFill>
                <a:latin typeface="Open Sans ExtraBold"/>
                <a:ea typeface="Open Sans ExtraBold"/>
                <a:cs typeface="Open Sans ExtraBold"/>
                <a:sym typeface="Open Sans ExtraBold"/>
              </a:rPr>
              <a:t>Register as a </a:t>
            </a:r>
            <a:r>
              <a:rPr lang="en-GB" sz="4000">
                <a:solidFill>
                  <a:schemeClr val="lt1"/>
                </a:solidFill>
                <a:highlight>
                  <a:srgbClr val="E63A46"/>
                </a:highlight>
                <a:latin typeface="Open Sans ExtraBold"/>
                <a:ea typeface="Open Sans ExtraBold"/>
                <a:cs typeface="Open Sans ExtraBold"/>
                <a:sym typeface="Open Sans ExtraBold"/>
              </a:rPr>
              <a:t> curator</a:t>
            </a:r>
            <a:r>
              <a:rPr lang="en-GB" sz="4000">
                <a:solidFill>
                  <a:srgbClr val="E63A46"/>
                </a:solidFill>
                <a:highlight>
                  <a:srgbClr val="E63A46"/>
                </a:highlight>
                <a:latin typeface="Open Sans ExtraBold"/>
                <a:ea typeface="Open Sans ExtraBold"/>
                <a:cs typeface="Open Sans ExtraBold"/>
                <a:sym typeface="Open Sans ExtraBold"/>
              </a:rPr>
              <a:t>.</a:t>
            </a:r>
            <a:r>
              <a:rPr lang="en-GB" sz="4000">
                <a:solidFill>
                  <a:schemeClr val="lt1"/>
                </a:solidFill>
                <a:highlight>
                  <a:srgbClr val="E63A46"/>
                </a:highlight>
                <a:latin typeface="Open Sans ExtraBold"/>
                <a:ea typeface="Open Sans ExtraBold"/>
                <a:cs typeface="Open Sans ExtraBold"/>
                <a:sym typeface="Open Sans ExtraBold"/>
              </a:rPr>
              <a:t> </a:t>
            </a:r>
            <a:r>
              <a:rPr lang="en-GB" sz="4000">
                <a:solidFill>
                  <a:srgbClr val="434343"/>
                </a:solidFill>
                <a:latin typeface="Open Sans ExtraBold"/>
                <a:ea typeface="Open Sans ExtraBold"/>
                <a:cs typeface="Open Sans ExtraBold"/>
                <a:sym typeface="Open Sans ExtraBold"/>
              </a:rPr>
              <a:t> </a:t>
            </a:r>
            <a:endParaRPr sz="600">
              <a:solidFill>
                <a:schemeClr val="lt1"/>
              </a:solidFill>
              <a:highlight>
                <a:srgbClr val="E63A46"/>
              </a:highlight>
              <a:latin typeface="Open Sans ExtraBold"/>
              <a:ea typeface="Open Sans ExtraBold"/>
              <a:cs typeface="Open Sans ExtraBold"/>
              <a:sym typeface="Open Sans ExtraBold"/>
            </a:endParaRPr>
          </a:p>
        </p:txBody>
      </p:sp>
      <p:sp>
        <p:nvSpPr>
          <p:cNvPr id="365" name="Google Shape;365;p37"/>
          <p:cNvSpPr txBox="1"/>
          <p:nvPr/>
        </p:nvSpPr>
        <p:spPr>
          <a:xfrm>
            <a:off x="1489500" y="1855700"/>
            <a:ext cx="9846600" cy="1693200"/>
          </a:xfrm>
          <a:prstGeom prst="rect">
            <a:avLst/>
          </a:prstGeom>
          <a:noFill/>
          <a:ln>
            <a:noFill/>
          </a:ln>
        </p:spPr>
        <p:txBody>
          <a:bodyPr anchorCtr="0" anchor="t" bIns="91425" lIns="91425" spcFirstLastPara="1" rIns="91425" wrap="square" tIns="91425">
            <a:spAutoFit/>
          </a:bodyPr>
          <a:lstStyle/>
          <a:p>
            <a:pPr indent="-317500" lvl="0" marL="457200" rtl="0" algn="l">
              <a:lnSpc>
                <a:spcPct val="150000"/>
              </a:lnSpc>
              <a:spcBef>
                <a:spcPts val="0"/>
              </a:spcBef>
              <a:spcAft>
                <a:spcPts val="0"/>
              </a:spcAft>
              <a:buSzPts val="1400"/>
              <a:buFont typeface="Open Sans"/>
              <a:buAutoNum type="arabicPeriod"/>
            </a:pPr>
            <a:r>
              <a:rPr lang="en-GB">
                <a:latin typeface="Open Sans"/>
                <a:ea typeface="Open Sans"/>
                <a:cs typeface="Open Sans"/>
                <a:sym typeface="Open Sans"/>
              </a:rPr>
              <a:t>Create an OpenAIRE account by following this link: </a:t>
            </a:r>
            <a:r>
              <a:rPr lang="en-GB" u="sng">
                <a:solidFill>
                  <a:srgbClr val="E63A46"/>
                </a:solidFill>
                <a:latin typeface="Open Sans"/>
                <a:ea typeface="Open Sans"/>
                <a:cs typeface="Open Sans"/>
                <a:sym typeface="Open Sans"/>
                <a:hlinkClick r:id="rId7">
                  <a:extLst>
                    <a:ext uri="{A12FA001-AC4F-418D-AE19-62706E023703}">
                      <ahyp:hlinkClr val="tx"/>
                    </a:ext>
                  </a:extLst>
                </a:hlinkClick>
              </a:rPr>
              <a:t>https://services.openaire.eu/uoa-user-management/register.jsp</a:t>
            </a:r>
            <a:r>
              <a:rPr lang="en-GB">
                <a:latin typeface="Open Sans"/>
                <a:ea typeface="Open Sans"/>
                <a:cs typeface="Open Sans"/>
                <a:sym typeface="Open Sans"/>
              </a:rPr>
              <a:t>. You can use your institutional email.</a:t>
            </a:r>
            <a:endParaRPr>
              <a:latin typeface="Open Sans"/>
              <a:ea typeface="Open Sans"/>
              <a:cs typeface="Open Sans"/>
              <a:sym typeface="Open Sans"/>
            </a:endParaRPr>
          </a:p>
          <a:p>
            <a:pPr indent="-317500" lvl="0" marL="457200" rtl="0" algn="l">
              <a:lnSpc>
                <a:spcPct val="150000"/>
              </a:lnSpc>
              <a:spcBef>
                <a:spcPts val="0"/>
              </a:spcBef>
              <a:spcAft>
                <a:spcPts val="0"/>
              </a:spcAft>
              <a:buSzPts val="1400"/>
              <a:buFont typeface="Open Sans"/>
              <a:buAutoNum type="arabicPeriod"/>
            </a:pPr>
            <a:r>
              <a:rPr lang="en-GB">
                <a:latin typeface="Open Sans"/>
                <a:ea typeface="Open Sans"/>
                <a:cs typeface="Open Sans"/>
                <a:sym typeface="Open Sans"/>
              </a:rPr>
              <a:t>Sign in to the OpenOrgs platform at https://orgs.openaire.eu using the account you created in step 1, and request access. You may choose different countries that you want to curate.</a:t>
            </a:r>
            <a:endParaRPr>
              <a:latin typeface="Open Sans"/>
              <a:ea typeface="Open Sans"/>
              <a:cs typeface="Open Sans"/>
              <a:sym typeface="Open Sans"/>
            </a:endParaRPr>
          </a:p>
          <a:p>
            <a:pPr indent="-317500" lvl="0" marL="457200" rtl="0" algn="l">
              <a:lnSpc>
                <a:spcPct val="150000"/>
              </a:lnSpc>
              <a:spcBef>
                <a:spcPts val="0"/>
              </a:spcBef>
              <a:spcAft>
                <a:spcPts val="0"/>
              </a:spcAft>
              <a:buSzPts val="1400"/>
              <a:buFont typeface="Open Sans"/>
              <a:buAutoNum type="arabicPeriod"/>
            </a:pPr>
            <a:r>
              <a:rPr lang="en-GB">
                <a:latin typeface="Open Sans"/>
                <a:ea typeface="Open Sans"/>
                <a:cs typeface="Open Sans"/>
                <a:sym typeface="Open Sans"/>
              </a:rPr>
              <a:t>Administrators will grant you access to the platform (</a:t>
            </a:r>
            <a:r>
              <a:rPr b="1" lang="en-GB">
                <a:latin typeface="Open Sans"/>
                <a:ea typeface="Open Sans"/>
                <a:cs typeface="Open Sans"/>
                <a:sym typeface="Open Sans"/>
              </a:rPr>
              <a:t>openorgs-admin@openaire.eu</a:t>
            </a:r>
            <a:r>
              <a:rPr lang="en-GB">
                <a:latin typeface="Open Sans"/>
                <a:ea typeface="Open Sans"/>
                <a:cs typeface="Open Sans"/>
                <a:sym typeface="Open Sans"/>
              </a:rPr>
              <a:t>)</a:t>
            </a:r>
            <a:endParaRPr>
              <a:latin typeface="Open Sans"/>
              <a:ea typeface="Open Sans"/>
              <a:cs typeface="Open Sans"/>
              <a:sym typeface="Open Sans"/>
            </a:endParaRPr>
          </a:p>
        </p:txBody>
      </p:sp>
      <p:pic>
        <p:nvPicPr>
          <p:cNvPr id="366" name="Google Shape;366;p37"/>
          <p:cNvPicPr preferRelativeResize="0"/>
          <p:nvPr/>
        </p:nvPicPr>
        <p:blipFill>
          <a:blip r:embed="rId8">
            <a:alphaModFix/>
          </a:blip>
          <a:stretch>
            <a:fillRect/>
          </a:stretch>
        </p:blipFill>
        <p:spPr>
          <a:xfrm>
            <a:off x="1000413" y="3763120"/>
            <a:ext cx="4853709" cy="2468305"/>
          </a:xfrm>
          <a:prstGeom prst="rect">
            <a:avLst/>
          </a:prstGeom>
          <a:noFill/>
          <a:ln>
            <a:noFill/>
          </a:ln>
        </p:spPr>
      </p:pic>
      <p:pic>
        <p:nvPicPr>
          <p:cNvPr id="367" name="Google Shape;367;p37"/>
          <p:cNvPicPr preferRelativeResize="0"/>
          <p:nvPr/>
        </p:nvPicPr>
        <p:blipFill rotWithShape="1">
          <a:blip r:embed="rId9">
            <a:alphaModFix/>
          </a:blip>
          <a:srcRect b="11646" l="0" r="0" t="-5340"/>
          <a:stretch/>
        </p:blipFill>
        <p:spPr>
          <a:xfrm>
            <a:off x="5854123" y="3637825"/>
            <a:ext cx="5235412" cy="2532068"/>
          </a:xfrm>
          <a:prstGeom prst="rect">
            <a:avLst/>
          </a:prstGeom>
          <a:noFill/>
          <a:ln>
            <a:noFill/>
          </a:ln>
        </p:spPr>
      </p:pic>
      <p:sp>
        <p:nvSpPr>
          <p:cNvPr id="368" name="Google Shape;368;p37"/>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pic>
        <p:nvPicPr>
          <p:cNvPr id="930" name="Google Shape;930;p73"/>
          <p:cNvPicPr preferRelativeResize="0"/>
          <p:nvPr/>
        </p:nvPicPr>
        <p:blipFill rotWithShape="1">
          <a:blip r:embed="rId3">
            <a:alphaModFix amt="33000"/>
          </a:blip>
          <a:srcRect b="0" l="22350" r="57831" t="0"/>
          <a:stretch/>
        </p:blipFill>
        <p:spPr>
          <a:xfrm>
            <a:off x="0" y="0"/>
            <a:ext cx="2416248" cy="6858000"/>
          </a:xfrm>
          <a:prstGeom prst="rect">
            <a:avLst/>
          </a:prstGeom>
          <a:noFill/>
          <a:ln>
            <a:noFill/>
          </a:ln>
        </p:spPr>
      </p:pic>
      <p:pic>
        <p:nvPicPr>
          <p:cNvPr id="931" name="Google Shape;931;p73"/>
          <p:cNvPicPr preferRelativeResize="0"/>
          <p:nvPr/>
        </p:nvPicPr>
        <p:blipFill>
          <a:blip r:embed="rId4">
            <a:alphaModFix/>
          </a:blip>
          <a:stretch>
            <a:fillRect/>
          </a:stretch>
        </p:blipFill>
        <p:spPr>
          <a:xfrm>
            <a:off x="10056862" y="6232750"/>
            <a:ext cx="1783287" cy="451700"/>
          </a:xfrm>
          <a:prstGeom prst="rect">
            <a:avLst/>
          </a:prstGeom>
          <a:noFill/>
          <a:ln>
            <a:noFill/>
          </a:ln>
        </p:spPr>
      </p:pic>
      <p:pic>
        <p:nvPicPr>
          <p:cNvPr id="932" name="Google Shape;932;p73"/>
          <p:cNvPicPr preferRelativeResize="0"/>
          <p:nvPr/>
        </p:nvPicPr>
        <p:blipFill>
          <a:blip r:embed="rId5">
            <a:alphaModFix/>
          </a:blip>
          <a:stretch>
            <a:fillRect/>
          </a:stretch>
        </p:blipFill>
        <p:spPr>
          <a:xfrm>
            <a:off x="322125" y="6250266"/>
            <a:ext cx="1167365" cy="416669"/>
          </a:xfrm>
          <a:prstGeom prst="rect">
            <a:avLst/>
          </a:prstGeom>
          <a:noFill/>
          <a:ln>
            <a:noFill/>
          </a:ln>
        </p:spPr>
      </p:pic>
      <p:pic>
        <p:nvPicPr>
          <p:cNvPr id="933" name="Google Shape;933;p73"/>
          <p:cNvPicPr preferRelativeResize="0"/>
          <p:nvPr/>
        </p:nvPicPr>
        <p:blipFill>
          <a:blip r:embed="rId6">
            <a:alphaModFix/>
          </a:blip>
          <a:stretch>
            <a:fillRect/>
          </a:stretch>
        </p:blipFill>
        <p:spPr>
          <a:xfrm>
            <a:off x="1640584" y="6320351"/>
            <a:ext cx="414744" cy="276499"/>
          </a:xfrm>
          <a:prstGeom prst="rect">
            <a:avLst/>
          </a:prstGeom>
          <a:noFill/>
          <a:ln>
            <a:noFill/>
          </a:ln>
        </p:spPr>
      </p:pic>
      <p:sp>
        <p:nvSpPr>
          <p:cNvPr id="934" name="Google Shape;934;p73"/>
          <p:cNvSpPr txBox="1"/>
          <p:nvPr/>
        </p:nvSpPr>
        <p:spPr>
          <a:xfrm>
            <a:off x="795250" y="1087425"/>
            <a:ext cx="10890600" cy="81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500">
                <a:solidFill>
                  <a:srgbClr val="353535"/>
                </a:solidFill>
                <a:latin typeface="Open Sans ExtraBold"/>
                <a:ea typeface="Open Sans ExtraBold"/>
                <a:cs typeface="Open Sans ExtraBold"/>
                <a:sym typeface="Open Sans ExtraBold"/>
              </a:rPr>
              <a:t>Resolution of </a:t>
            </a:r>
            <a:r>
              <a:rPr lang="en-GB" sz="3500">
                <a:solidFill>
                  <a:srgbClr val="FFFFFF"/>
                </a:solidFill>
                <a:highlight>
                  <a:srgbClr val="E63A46"/>
                </a:highlight>
                <a:latin typeface="Open Sans ExtraBold"/>
                <a:ea typeface="Open Sans ExtraBold"/>
                <a:cs typeface="Open Sans ExtraBold"/>
                <a:sym typeface="Open Sans ExtraBold"/>
              </a:rPr>
              <a:t> conflicts</a:t>
            </a:r>
            <a:r>
              <a:rPr lang="en-GB" sz="3500">
                <a:solidFill>
                  <a:srgbClr val="E63A46"/>
                </a:solidFill>
                <a:highlight>
                  <a:srgbClr val="E63A46"/>
                </a:highlight>
                <a:latin typeface="Open Sans ExtraBold"/>
                <a:ea typeface="Open Sans ExtraBold"/>
                <a:cs typeface="Open Sans ExtraBold"/>
                <a:sym typeface="Open Sans ExtraBold"/>
              </a:rPr>
              <a:t>.</a:t>
            </a:r>
            <a:r>
              <a:rPr lang="en-GB" sz="3500">
                <a:solidFill>
                  <a:srgbClr val="FFFFFF"/>
                </a:solidFill>
                <a:highlight>
                  <a:srgbClr val="E63A46"/>
                </a:highlight>
                <a:latin typeface="Open Sans ExtraBold"/>
                <a:ea typeface="Open Sans ExtraBold"/>
                <a:cs typeface="Open Sans ExtraBold"/>
                <a:sym typeface="Open Sans ExtraBold"/>
              </a:rPr>
              <a:t> </a:t>
            </a:r>
            <a:r>
              <a:rPr lang="en-GB" sz="3500">
                <a:solidFill>
                  <a:srgbClr val="434343"/>
                </a:solidFill>
                <a:latin typeface="Open Sans ExtraBold"/>
                <a:ea typeface="Open Sans ExtraBold"/>
                <a:cs typeface="Open Sans ExtraBold"/>
                <a:sym typeface="Open Sans ExtraBold"/>
              </a:rPr>
              <a:t> </a:t>
            </a:r>
            <a:endParaRPr sz="3500">
              <a:solidFill>
                <a:srgbClr val="434343"/>
              </a:solidFill>
              <a:latin typeface="Open Sans ExtraBold"/>
              <a:ea typeface="Open Sans ExtraBold"/>
              <a:cs typeface="Open Sans ExtraBold"/>
              <a:sym typeface="Open Sans ExtraBold"/>
            </a:endParaRPr>
          </a:p>
        </p:txBody>
      </p:sp>
      <p:sp>
        <p:nvSpPr>
          <p:cNvPr id="935" name="Google Shape;935;p73"/>
          <p:cNvSpPr txBox="1"/>
          <p:nvPr/>
        </p:nvSpPr>
        <p:spPr>
          <a:xfrm>
            <a:off x="863250" y="2172925"/>
            <a:ext cx="10132800" cy="20817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2300">
                <a:solidFill>
                  <a:srgbClr val="E63A46"/>
                </a:solidFill>
                <a:latin typeface="Open Sans"/>
                <a:ea typeface="Open Sans"/>
                <a:cs typeface="Open Sans"/>
                <a:sym typeface="Open Sans"/>
              </a:rPr>
              <a:t>A conflict is created when the same organization is approved more than once, thus giving to the same org different OpenOrgs IDs.</a:t>
            </a:r>
            <a:endParaRPr sz="2300">
              <a:solidFill>
                <a:srgbClr val="E63A4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2300">
              <a:solidFill>
                <a:srgbClr val="E63A46"/>
              </a:solidFill>
              <a:latin typeface="Open Sans"/>
              <a:ea typeface="Open Sans"/>
              <a:cs typeface="Open Sans"/>
              <a:sym typeface="Open Sans"/>
            </a:endParaRPr>
          </a:p>
          <a:p>
            <a:pPr indent="-361950" lvl="0" marL="457200" rtl="0" algn="l">
              <a:lnSpc>
                <a:spcPct val="115000"/>
              </a:lnSpc>
              <a:spcBef>
                <a:spcPts val="0"/>
              </a:spcBef>
              <a:spcAft>
                <a:spcPts val="0"/>
              </a:spcAft>
              <a:buSzPts val="2100"/>
              <a:buFont typeface="Open Sans"/>
              <a:buChar char="●"/>
            </a:pPr>
            <a:r>
              <a:rPr lang="en-GB" sz="2100">
                <a:latin typeface="Open Sans"/>
                <a:ea typeface="Open Sans"/>
                <a:cs typeface="Open Sans"/>
                <a:sym typeface="Open Sans"/>
              </a:rPr>
              <a:t>The deduplication </a:t>
            </a:r>
            <a:r>
              <a:rPr b="1" lang="en-GB" sz="2100">
                <a:latin typeface="Open Sans"/>
                <a:ea typeface="Open Sans"/>
                <a:cs typeface="Open Sans"/>
                <a:sym typeface="Open Sans"/>
              </a:rPr>
              <a:t>algorithm suggests potential conflicts</a:t>
            </a:r>
            <a:r>
              <a:rPr lang="en-GB" sz="2100">
                <a:latin typeface="Open Sans"/>
                <a:ea typeface="Open Sans"/>
                <a:cs typeface="Open Sans"/>
                <a:sym typeface="Open Sans"/>
              </a:rPr>
              <a:t>, which require confirmation from the curator.</a:t>
            </a:r>
            <a:endParaRPr sz="2100">
              <a:latin typeface="Open Sans"/>
              <a:ea typeface="Open Sans"/>
              <a:cs typeface="Open Sans"/>
              <a:sym typeface="Open Sans"/>
            </a:endParaRPr>
          </a:p>
          <a:p>
            <a:pPr indent="-361950" lvl="0" marL="457200" rtl="0" algn="l">
              <a:lnSpc>
                <a:spcPct val="115000"/>
              </a:lnSpc>
              <a:spcBef>
                <a:spcPts val="0"/>
              </a:spcBef>
              <a:spcAft>
                <a:spcPts val="0"/>
              </a:spcAft>
              <a:buSzPts val="2100"/>
              <a:buFont typeface="Open Sans"/>
              <a:buChar char="●"/>
            </a:pPr>
            <a:r>
              <a:rPr lang="en-GB" sz="2100">
                <a:latin typeface="Open Sans"/>
                <a:ea typeface="Open Sans"/>
                <a:cs typeface="Open Sans"/>
                <a:sym typeface="Open Sans"/>
              </a:rPr>
              <a:t>To add a conflict, curators can select the main organization and add the conflicting org through the </a:t>
            </a:r>
            <a:r>
              <a:rPr b="1" lang="en-GB" sz="2100">
                <a:latin typeface="Open Sans"/>
                <a:ea typeface="Open Sans"/>
                <a:cs typeface="Open Sans"/>
                <a:sym typeface="Open Sans"/>
              </a:rPr>
              <a:t>conflicts tab</a:t>
            </a:r>
            <a:r>
              <a:rPr lang="en-GB" sz="2100">
                <a:latin typeface="Open Sans"/>
                <a:ea typeface="Open Sans"/>
                <a:cs typeface="Open Sans"/>
                <a:sym typeface="Open Sans"/>
              </a:rPr>
              <a:t> on the org page.</a:t>
            </a:r>
            <a:endParaRPr sz="2100">
              <a:latin typeface="Open Sans"/>
              <a:ea typeface="Open Sans"/>
              <a:cs typeface="Open Sans"/>
              <a:sym typeface="Open Sans"/>
            </a:endParaRPr>
          </a:p>
          <a:p>
            <a:pPr indent="-361950" lvl="0" marL="457200" rtl="0" algn="l">
              <a:lnSpc>
                <a:spcPct val="115000"/>
              </a:lnSpc>
              <a:spcBef>
                <a:spcPts val="0"/>
              </a:spcBef>
              <a:spcAft>
                <a:spcPts val="0"/>
              </a:spcAft>
              <a:buSzPts val="2100"/>
              <a:buFont typeface="Open Sans"/>
              <a:buChar char="●"/>
            </a:pPr>
            <a:r>
              <a:rPr lang="en-GB" sz="2100">
                <a:latin typeface="Open Sans"/>
                <a:ea typeface="Open Sans"/>
                <a:cs typeface="Open Sans"/>
                <a:sym typeface="Open Sans"/>
              </a:rPr>
              <a:t>Resolving potential conflicts hides the conflicting orgs (</a:t>
            </a:r>
            <a:r>
              <a:rPr b="1" lang="en-GB" sz="2100">
                <a:latin typeface="Open Sans"/>
                <a:ea typeface="Open Sans"/>
                <a:cs typeface="Open Sans"/>
                <a:sym typeface="Open Sans"/>
              </a:rPr>
              <a:t>‘hidden’</a:t>
            </a:r>
            <a:r>
              <a:rPr lang="en-GB" sz="2100">
                <a:latin typeface="Open Sans"/>
                <a:ea typeface="Open Sans"/>
                <a:cs typeface="Open Sans"/>
                <a:sym typeface="Open Sans"/>
              </a:rPr>
              <a:t>) and creates a </a:t>
            </a:r>
            <a:r>
              <a:rPr b="1" lang="en-GB" sz="2100">
                <a:latin typeface="Open Sans"/>
                <a:ea typeface="Open Sans"/>
                <a:cs typeface="Open Sans"/>
                <a:sym typeface="Open Sans"/>
              </a:rPr>
              <a:t>new OpenOrg ID</a:t>
            </a:r>
            <a:r>
              <a:rPr lang="en-GB" sz="2100">
                <a:latin typeface="Open Sans"/>
                <a:ea typeface="Open Sans"/>
                <a:cs typeface="Open Sans"/>
                <a:sym typeface="Open Sans"/>
              </a:rPr>
              <a:t>.</a:t>
            </a:r>
            <a:endParaRPr b="1" sz="2300">
              <a:latin typeface="Open Sans"/>
              <a:ea typeface="Open Sans"/>
              <a:cs typeface="Open Sans"/>
              <a:sym typeface="Open Sans"/>
            </a:endParaRPr>
          </a:p>
        </p:txBody>
      </p:sp>
      <p:sp>
        <p:nvSpPr>
          <p:cNvPr id="936" name="Google Shape;936;p73"/>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pic>
        <p:nvPicPr>
          <p:cNvPr id="942" name="Google Shape;942;p74"/>
          <p:cNvPicPr preferRelativeResize="0"/>
          <p:nvPr/>
        </p:nvPicPr>
        <p:blipFill rotWithShape="1">
          <a:blip r:embed="rId3">
            <a:alphaModFix amt="33000"/>
          </a:blip>
          <a:srcRect b="0" l="22350" r="57831" t="0"/>
          <a:stretch/>
        </p:blipFill>
        <p:spPr>
          <a:xfrm>
            <a:off x="0" y="0"/>
            <a:ext cx="2416248" cy="6858000"/>
          </a:xfrm>
          <a:prstGeom prst="rect">
            <a:avLst/>
          </a:prstGeom>
          <a:noFill/>
          <a:ln>
            <a:noFill/>
          </a:ln>
        </p:spPr>
      </p:pic>
      <p:pic>
        <p:nvPicPr>
          <p:cNvPr id="943" name="Google Shape;943;p74"/>
          <p:cNvPicPr preferRelativeResize="0"/>
          <p:nvPr/>
        </p:nvPicPr>
        <p:blipFill>
          <a:blip r:embed="rId4">
            <a:alphaModFix/>
          </a:blip>
          <a:stretch>
            <a:fillRect/>
          </a:stretch>
        </p:blipFill>
        <p:spPr>
          <a:xfrm>
            <a:off x="10056862" y="6232750"/>
            <a:ext cx="1783287" cy="451700"/>
          </a:xfrm>
          <a:prstGeom prst="rect">
            <a:avLst/>
          </a:prstGeom>
          <a:noFill/>
          <a:ln>
            <a:noFill/>
          </a:ln>
        </p:spPr>
      </p:pic>
      <p:pic>
        <p:nvPicPr>
          <p:cNvPr id="944" name="Google Shape;944;p74"/>
          <p:cNvPicPr preferRelativeResize="0"/>
          <p:nvPr/>
        </p:nvPicPr>
        <p:blipFill>
          <a:blip r:embed="rId5">
            <a:alphaModFix/>
          </a:blip>
          <a:stretch>
            <a:fillRect/>
          </a:stretch>
        </p:blipFill>
        <p:spPr>
          <a:xfrm>
            <a:off x="322125" y="6250266"/>
            <a:ext cx="1167365" cy="416669"/>
          </a:xfrm>
          <a:prstGeom prst="rect">
            <a:avLst/>
          </a:prstGeom>
          <a:noFill/>
          <a:ln>
            <a:noFill/>
          </a:ln>
        </p:spPr>
      </p:pic>
      <p:pic>
        <p:nvPicPr>
          <p:cNvPr id="945" name="Google Shape;945;p74"/>
          <p:cNvPicPr preferRelativeResize="0"/>
          <p:nvPr/>
        </p:nvPicPr>
        <p:blipFill>
          <a:blip r:embed="rId6">
            <a:alphaModFix/>
          </a:blip>
          <a:stretch>
            <a:fillRect/>
          </a:stretch>
        </p:blipFill>
        <p:spPr>
          <a:xfrm>
            <a:off x="1640584" y="6320351"/>
            <a:ext cx="414744" cy="276499"/>
          </a:xfrm>
          <a:prstGeom prst="rect">
            <a:avLst/>
          </a:prstGeom>
          <a:noFill/>
          <a:ln>
            <a:noFill/>
          </a:ln>
        </p:spPr>
      </p:pic>
      <p:pic>
        <p:nvPicPr>
          <p:cNvPr id="946" name="Google Shape;946;p74"/>
          <p:cNvPicPr preferRelativeResize="0"/>
          <p:nvPr/>
        </p:nvPicPr>
        <p:blipFill>
          <a:blip r:embed="rId7">
            <a:alphaModFix/>
          </a:blip>
          <a:stretch>
            <a:fillRect/>
          </a:stretch>
        </p:blipFill>
        <p:spPr>
          <a:xfrm>
            <a:off x="322125" y="800007"/>
            <a:ext cx="11557949" cy="5018244"/>
          </a:xfrm>
          <a:prstGeom prst="rect">
            <a:avLst/>
          </a:prstGeom>
          <a:noFill/>
          <a:ln>
            <a:noFill/>
          </a:ln>
        </p:spPr>
      </p:pic>
      <p:sp>
        <p:nvSpPr>
          <p:cNvPr id="947" name="Google Shape;947;p74"/>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 name="Shape 952"/>
        <p:cNvGrpSpPr/>
        <p:nvPr/>
      </p:nvGrpSpPr>
      <p:grpSpPr>
        <a:xfrm>
          <a:off x="0" y="0"/>
          <a:ext cx="0" cy="0"/>
          <a:chOff x="0" y="0"/>
          <a:chExt cx="0" cy="0"/>
        </a:xfrm>
      </p:grpSpPr>
      <p:pic>
        <p:nvPicPr>
          <p:cNvPr id="953" name="Google Shape;953;p75"/>
          <p:cNvPicPr preferRelativeResize="0"/>
          <p:nvPr/>
        </p:nvPicPr>
        <p:blipFill rotWithShape="1">
          <a:blip r:embed="rId3">
            <a:alphaModFix amt="33000"/>
          </a:blip>
          <a:srcRect b="0" l="22350" r="57831" t="0"/>
          <a:stretch/>
        </p:blipFill>
        <p:spPr>
          <a:xfrm>
            <a:off x="0" y="0"/>
            <a:ext cx="2416248" cy="6858000"/>
          </a:xfrm>
          <a:prstGeom prst="rect">
            <a:avLst/>
          </a:prstGeom>
          <a:noFill/>
          <a:ln>
            <a:noFill/>
          </a:ln>
        </p:spPr>
      </p:pic>
      <p:pic>
        <p:nvPicPr>
          <p:cNvPr id="954" name="Google Shape;954;p75"/>
          <p:cNvPicPr preferRelativeResize="0"/>
          <p:nvPr/>
        </p:nvPicPr>
        <p:blipFill>
          <a:blip r:embed="rId4">
            <a:alphaModFix/>
          </a:blip>
          <a:stretch>
            <a:fillRect/>
          </a:stretch>
        </p:blipFill>
        <p:spPr>
          <a:xfrm>
            <a:off x="10056862" y="6232750"/>
            <a:ext cx="1783287" cy="451700"/>
          </a:xfrm>
          <a:prstGeom prst="rect">
            <a:avLst/>
          </a:prstGeom>
          <a:noFill/>
          <a:ln>
            <a:noFill/>
          </a:ln>
        </p:spPr>
      </p:pic>
      <p:pic>
        <p:nvPicPr>
          <p:cNvPr id="955" name="Google Shape;955;p75"/>
          <p:cNvPicPr preferRelativeResize="0"/>
          <p:nvPr/>
        </p:nvPicPr>
        <p:blipFill>
          <a:blip r:embed="rId5">
            <a:alphaModFix/>
          </a:blip>
          <a:stretch>
            <a:fillRect/>
          </a:stretch>
        </p:blipFill>
        <p:spPr>
          <a:xfrm>
            <a:off x="322125" y="6250266"/>
            <a:ext cx="1167365" cy="416669"/>
          </a:xfrm>
          <a:prstGeom prst="rect">
            <a:avLst/>
          </a:prstGeom>
          <a:noFill/>
          <a:ln>
            <a:noFill/>
          </a:ln>
        </p:spPr>
      </p:pic>
      <p:pic>
        <p:nvPicPr>
          <p:cNvPr id="956" name="Google Shape;956;p75"/>
          <p:cNvPicPr preferRelativeResize="0"/>
          <p:nvPr/>
        </p:nvPicPr>
        <p:blipFill>
          <a:blip r:embed="rId6">
            <a:alphaModFix/>
          </a:blip>
          <a:stretch>
            <a:fillRect/>
          </a:stretch>
        </p:blipFill>
        <p:spPr>
          <a:xfrm>
            <a:off x="1640584" y="6320351"/>
            <a:ext cx="414744" cy="276499"/>
          </a:xfrm>
          <a:prstGeom prst="rect">
            <a:avLst/>
          </a:prstGeom>
          <a:noFill/>
          <a:ln>
            <a:noFill/>
          </a:ln>
        </p:spPr>
      </p:pic>
      <p:sp>
        <p:nvSpPr>
          <p:cNvPr id="957" name="Google Shape;957;p75"/>
          <p:cNvSpPr txBox="1"/>
          <p:nvPr/>
        </p:nvSpPr>
        <p:spPr>
          <a:xfrm>
            <a:off x="1500188" y="445592"/>
            <a:ext cx="7197600" cy="478500"/>
          </a:xfrm>
          <a:prstGeom prst="rect">
            <a:avLst/>
          </a:prstGeom>
          <a:noFill/>
          <a:ln>
            <a:noFill/>
          </a:ln>
        </p:spPr>
        <p:txBody>
          <a:bodyPr anchorCtr="0" anchor="ctr" bIns="0" lIns="0" spcFirstLastPara="1" rIns="0" wrap="square" tIns="0">
            <a:normAutofit lnSpcReduction="20000"/>
          </a:bodyPr>
          <a:lstStyle/>
          <a:p>
            <a:pPr indent="0" lvl="0" marL="0" rtl="0" algn="r">
              <a:lnSpc>
                <a:spcPct val="110666"/>
              </a:lnSpc>
              <a:spcBef>
                <a:spcPts val="0"/>
              </a:spcBef>
              <a:spcAft>
                <a:spcPts val="0"/>
              </a:spcAft>
              <a:buNone/>
            </a:pPr>
            <a:r>
              <a:t/>
            </a:r>
            <a:endParaRPr b="1" sz="3400">
              <a:solidFill>
                <a:srgbClr val="A800FF"/>
              </a:solidFill>
              <a:latin typeface="Roboto"/>
              <a:ea typeface="Roboto"/>
              <a:cs typeface="Roboto"/>
              <a:sym typeface="Roboto"/>
            </a:endParaRPr>
          </a:p>
        </p:txBody>
      </p:sp>
      <p:sp>
        <p:nvSpPr>
          <p:cNvPr id="958" name="Google Shape;958;p75"/>
          <p:cNvSpPr txBox="1"/>
          <p:nvPr/>
        </p:nvSpPr>
        <p:spPr>
          <a:xfrm>
            <a:off x="1500188" y="1143245"/>
            <a:ext cx="7197600" cy="3028800"/>
          </a:xfrm>
          <a:prstGeom prst="rect">
            <a:avLst/>
          </a:prstGeom>
          <a:noFill/>
          <a:ln>
            <a:noFill/>
          </a:ln>
        </p:spPr>
        <p:txBody>
          <a:bodyPr anchorCtr="0" anchor="t" bIns="0" lIns="0" spcFirstLastPara="1" rIns="0" wrap="square" tIns="0">
            <a:normAutofit/>
          </a:bodyPr>
          <a:lstStyle/>
          <a:p>
            <a:pPr indent="0" lvl="0" marL="0" rtl="0" algn="r">
              <a:spcBef>
                <a:spcPts val="200"/>
              </a:spcBef>
              <a:spcAft>
                <a:spcPts val="0"/>
              </a:spcAft>
              <a:buNone/>
            </a:pPr>
            <a:r>
              <a:t/>
            </a:r>
            <a:endParaRPr sz="2300">
              <a:solidFill>
                <a:srgbClr val="4687E6"/>
              </a:solidFill>
              <a:latin typeface="Roboto"/>
              <a:ea typeface="Roboto"/>
              <a:cs typeface="Roboto"/>
              <a:sym typeface="Roboto"/>
            </a:endParaRPr>
          </a:p>
        </p:txBody>
      </p:sp>
      <p:pic>
        <p:nvPicPr>
          <p:cNvPr id="959" name="Google Shape;959;p75"/>
          <p:cNvPicPr preferRelativeResize="0"/>
          <p:nvPr/>
        </p:nvPicPr>
        <p:blipFill>
          <a:blip r:embed="rId7">
            <a:alphaModFix/>
          </a:blip>
          <a:stretch>
            <a:fillRect/>
          </a:stretch>
        </p:blipFill>
        <p:spPr>
          <a:xfrm>
            <a:off x="582300" y="-48575"/>
            <a:ext cx="5153814" cy="6158000"/>
          </a:xfrm>
          <a:prstGeom prst="rect">
            <a:avLst/>
          </a:prstGeom>
          <a:noFill/>
          <a:ln>
            <a:noFill/>
          </a:ln>
        </p:spPr>
      </p:pic>
      <p:pic>
        <p:nvPicPr>
          <p:cNvPr id="960" name="Google Shape;960;p75"/>
          <p:cNvPicPr preferRelativeResize="0"/>
          <p:nvPr/>
        </p:nvPicPr>
        <p:blipFill>
          <a:blip r:embed="rId8">
            <a:alphaModFix/>
          </a:blip>
          <a:stretch>
            <a:fillRect/>
          </a:stretch>
        </p:blipFill>
        <p:spPr>
          <a:xfrm>
            <a:off x="6122014" y="320833"/>
            <a:ext cx="5407836" cy="5788592"/>
          </a:xfrm>
          <a:prstGeom prst="rect">
            <a:avLst/>
          </a:prstGeom>
          <a:noFill/>
          <a:ln>
            <a:noFill/>
          </a:ln>
        </p:spPr>
      </p:pic>
      <p:sp>
        <p:nvSpPr>
          <p:cNvPr id="961" name="Google Shape;961;p75"/>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6" name="Shape 966"/>
        <p:cNvGrpSpPr/>
        <p:nvPr/>
      </p:nvGrpSpPr>
      <p:grpSpPr>
        <a:xfrm>
          <a:off x="0" y="0"/>
          <a:ext cx="0" cy="0"/>
          <a:chOff x="0" y="0"/>
          <a:chExt cx="0" cy="0"/>
        </a:xfrm>
      </p:grpSpPr>
      <p:pic>
        <p:nvPicPr>
          <p:cNvPr id="967" name="Google Shape;967;p76"/>
          <p:cNvPicPr preferRelativeResize="0"/>
          <p:nvPr/>
        </p:nvPicPr>
        <p:blipFill rotWithShape="1">
          <a:blip r:embed="rId3">
            <a:alphaModFix amt="33000"/>
          </a:blip>
          <a:srcRect b="0" l="22350" r="57831" t="0"/>
          <a:stretch/>
        </p:blipFill>
        <p:spPr>
          <a:xfrm>
            <a:off x="0" y="0"/>
            <a:ext cx="2416248" cy="6858000"/>
          </a:xfrm>
          <a:prstGeom prst="rect">
            <a:avLst/>
          </a:prstGeom>
          <a:noFill/>
          <a:ln>
            <a:noFill/>
          </a:ln>
        </p:spPr>
      </p:pic>
      <p:pic>
        <p:nvPicPr>
          <p:cNvPr id="968" name="Google Shape;968;p76"/>
          <p:cNvPicPr preferRelativeResize="0"/>
          <p:nvPr/>
        </p:nvPicPr>
        <p:blipFill>
          <a:blip r:embed="rId4">
            <a:alphaModFix/>
          </a:blip>
          <a:stretch>
            <a:fillRect/>
          </a:stretch>
        </p:blipFill>
        <p:spPr>
          <a:xfrm>
            <a:off x="10056862" y="6232750"/>
            <a:ext cx="1783287" cy="451700"/>
          </a:xfrm>
          <a:prstGeom prst="rect">
            <a:avLst/>
          </a:prstGeom>
          <a:noFill/>
          <a:ln>
            <a:noFill/>
          </a:ln>
        </p:spPr>
      </p:pic>
      <p:pic>
        <p:nvPicPr>
          <p:cNvPr id="969" name="Google Shape;969;p76"/>
          <p:cNvPicPr preferRelativeResize="0"/>
          <p:nvPr/>
        </p:nvPicPr>
        <p:blipFill>
          <a:blip r:embed="rId5">
            <a:alphaModFix/>
          </a:blip>
          <a:stretch>
            <a:fillRect/>
          </a:stretch>
        </p:blipFill>
        <p:spPr>
          <a:xfrm>
            <a:off x="322125" y="6250266"/>
            <a:ext cx="1167365" cy="416669"/>
          </a:xfrm>
          <a:prstGeom prst="rect">
            <a:avLst/>
          </a:prstGeom>
          <a:noFill/>
          <a:ln>
            <a:noFill/>
          </a:ln>
        </p:spPr>
      </p:pic>
      <p:pic>
        <p:nvPicPr>
          <p:cNvPr id="970" name="Google Shape;970;p76"/>
          <p:cNvPicPr preferRelativeResize="0"/>
          <p:nvPr/>
        </p:nvPicPr>
        <p:blipFill>
          <a:blip r:embed="rId6">
            <a:alphaModFix/>
          </a:blip>
          <a:stretch>
            <a:fillRect/>
          </a:stretch>
        </p:blipFill>
        <p:spPr>
          <a:xfrm>
            <a:off x="1640584" y="6320351"/>
            <a:ext cx="414744" cy="276499"/>
          </a:xfrm>
          <a:prstGeom prst="rect">
            <a:avLst/>
          </a:prstGeom>
          <a:noFill/>
          <a:ln>
            <a:noFill/>
          </a:ln>
        </p:spPr>
      </p:pic>
      <p:sp>
        <p:nvSpPr>
          <p:cNvPr id="971" name="Google Shape;971;p76"/>
          <p:cNvSpPr txBox="1"/>
          <p:nvPr/>
        </p:nvSpPr>
        <p:spPr>
          <a:xfrm>
            <a:off x="795250" y="1087425"/>
            <a:ext cx="10890600" cy="81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500">
                <a:solidFill>
                  <a:srgbClr val="353535"/>
                </a:solidFill>
                <a:latin typeface="Open Sans ExtraBold"/>
                <a:ea typeface="Open Sans ExtraBold"/>
                <a:cs typeface="Open Sans ExtraBold"/>
                <a:sym typeface="Open Sans ExtraBold"/>
              </a:rPr>
              <a:t>Recap: </a:t>
            </a:r>
            <a:r>
              <a:rPr lang="en-GB" sz="3500">
                <a:solidFill>
                  <a:srgbClr val="FFFFFF"/>
                </a:solidFill>
                <a:highlight>
                  <a:srgbClr val="E63A46"/>
                </a:highlight>
                <a:latin typeface="Open Sans ExtraBold"/>
                <a:ea typeface="Open Sans ExtraBold"/>
                <a:cs typeface="Open Sans ExtraBold"/>
                <a:sym typeface="Open Sans ExtraBold"/>
              </a:rPr>
              <a:t> </a:t>
            </a:r>
            <a:r>
              <a:rPr lang="en-GB" sz="3500">
                <a:solidFill>
                  <a:srgbClr val="FFFFFF"/>
                </a:solidFill>
                <a:highlight>
                  <a:srgbClr val="E63A46"/>
                </a:highlight>
                <a:latin typeface="Open Sans ExtraBold"/>
                <a:ea typeface="Open Sans ExtraBold"/>
                <a:cs typeface="Open Sans ExtraBold"/>
                <a:sym typeface="Open Sans ExtraBold"/>
              </a:rPr>
              <a:t>Main concepts</a:t>
            </a:r>
            <a:r>
              <a:rPr lang="en-GB" sz="3500">
                <a:solidFill>
                  <a:srgbClr val="E63A46"/>
                </a:solidFill>
                <a:highlight>
                  <a:srgbClr val="E63A46"/>
                </a:highlight>
                <a:latin typeface="Open Sans ExtraBold"/>
                <a:ea typeface="Open Sans ExtraBold"/>
                <a:cs typeface="Open Sans ExtraBold"/>
                <a:sym typeface="Open Sans ExtraBold"/>
              </a:rPr>
              <a:t>.</a:t>
            </a:r>
            <a:r>
              <a:rPr lang="en-GB" sz="3500">
                <a:solidFill>
                  <a:srgbClr val="FFFFFF"/>
                </a:solidFill>
                <a:highlight>
                  <a:srgbClr val="E63A46"/>
                </a:highlight>
                <a:latin typeface="Open Sans ExtraBold"/>
                <a:ea typeface="Open Sans ExtraBold"/>
                <a:cs typeface="Open Sans ExtraBold"/>
                <a:sym typeface="Open Sans ExtraBold"/>
              </a:rPr>
              <a:t> </a:t>
            </a:r>
            <a:r>
              <a:rPr lang="en-GB" sz="3500">
                <a:solidFill>
                  <a:srgbClr val="434343"/>
                </a:solidFill>
                <a:latin typeface="Open Sans ExtraBold"/>
                <a:ea typeface="Open Sans ExtraBold"/>
                <a:cs typeface="Open Sans ExtraBold"/>
                <a:sym typeface="Open Sans ExtraBold"/>
              </a:rPr>
              <a:t> </a:t>
            </a:r>
            <a:endParaRPr sz="3500">
              <a:solidFill>
                <a:srgbClr val="434343"/>
              </a:solidFill>
              <a:latin typeface="Open Sans ExtraBold"/>
              <a:ea typeface="Open Sans ExtraBold"/>
              <a:cs typeface="Open Sans ExtraBold"/>
              <a:sym typeface="Open Sans ExtraBold"/>
            </a:endParaRPr>
          </a:p>
        </p:txBody>
      </p:sp>
      <p:sp>
        <p:nvSpPr>
          <p:cNvPr id="972" name="Google Shape;972;p76"/>
          <p:cNvSpPr txBox="1"/>
          <p:nvPr/>
        </p:nvSpPr>
        <p:spPr>
          <a:xfrm>
            <a:off x="863250" y="2172925"/>
            <a:ext cx="10132800" cy="2081700"/>
          </a:xfrm>
          <a:prstGeom prst="rect">
            <a:avLst/>
          </a:prstGeom>
          <a:noFill/>
          <a:ln>
            <a:noFill/>
          </a:ln>
        </p:spPr>
        <p:txBody>
          <a:bodyPr anchorCtr="0" anchor="t" bIns="0" lIns="0" spcFirstLastPara="1" rIns="0" wrap="square" tIns="0">
            <a:noAutofit/>
          </a:bodyPr>
          <a:lstStyle/>
          <a:p>
            <a:pPr indent="-298450" lvl="0" marL="457200" rtl="0" algn="l">
              <a:lnSpc>
                <a:spcPct val="115000"/>
              </a:lnSpc>
              <a:spcBef>
                <a:spcPts val="0"/>
              </a:spcBef>
              <a:spcAft>
                <a:spcPts val="0"/>
              </a:spcAft>
              <a:buClr>
                <a:srgbClr val="353535"/>
              </a:buClr>
              <a:buSzPts val="1100"/>
              <a:buFont typeface="Open Sans"/>
              <a:buChar char="●"/>
            </a:pPr>
            <a:r>
              <a:rPr b="1" lang="en-GB" sz="1300">
                <a:solidFill>
                  <a:srgbClr val="353535"/>
                </a:solidFill>
                <a:latin typeface="Open Sans"/>
                <a:ea typeface="Open Sans"/>
                <a:cs typeface="Open Sans"/>
                <a:sym typeface="Open Sans"/>
              </a:rPr>
              <a:t>Approved org</a:t>
            </a:r>
            <a:r>
              <a:rPr lang="en-GB" sz="1300">
                <a:solidFill>
                  <a:srgbClr val="353535"/>
                </a:solidFill>
                <a:latin typeface="Open Sans"/>
                <a:ea typeface="Open Sans"/>
                <a:cs typeface="Open Sans"/>
                <a:sym typeface="Open Sans"/>
              </a:rPr>
              <a:t>: is an organization that was confirmed by a curator. It is persisted with a stable identifier (OpenOrgs ID) and its metadata fields can be enriched/curated;</a:t>
            </a:r>
            <a:endParaRPr sz="1300">
              <a:solidFill>
                <a:srgbClr val="353535"/>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300">
              <a:solidFill>
                <a:srgbClr val="353535"/>
              </a:solidFill>
              <a:latin typeface="Open Sans"/>
              <a:ea typeface="Open Sans"/>
              <a:cs typeface="Open Sans"/>
              <a:sym typeface="Open Sans"/>
            </a:endParaRPr>
          </a:p>
          <a:p>
            <a:pPr indent="-298450" lvl="0" marL="457200" rtl="0" algn="l">
              <a:lnSpc>
                <a:spcPct val="115000"/>
              </a:lnSpc>
              <a:spcBef>
                <a:spcPts val="0"/>
              </a:spcBef>
              <a:spcAft>
                <a:spcPts val="0"/>
              </a:spcAft>
              <a:buClr>
                <a:srgbClr val="353535"/>
              </a:buClr>
              <a:buSzPts val="1100"/>
              <a:buFont typeface="Open Sans"/>
              <a:buChar char="●"/>
            </a:pPr>
            <a:r>
              <a:rPr b="1" lang="en-GB" sz="1300">
                <a:solidFill>
                  <a:srgbClr val="353535"/>
                </a:solidFill>
                <a:latin typeface="Open Sans"/>
                <a:ea typeface="Open Sans"/>
                <a:cs typeface="Open Sans"/>
                <a:sym typeface="Open Sans"/>
              </a:rPr>
              <a:t>Pending or suggested org</a:t>
            </a:r>
            <a:r>
              <a:rPr lang="en-GB" sz="1300">
                <a:solidFill>
                  <a:srgbClr val="353535"/>
                </a:solidFill>
                <a:latin typeface="Open Sans"/>
                <a:ea typeface="Open Sans"/>
                <a:cs typeface="Open Sans"/>
                <a:sym typeface="Open Sans"/>
              </a:rPr>
              <a:t>: is an organization to be approved by the national admin; the approval produces an OpenOrgs ID.</a:t>
            </a:r>
            <a:endParaRPr sz="1300">
              <a:solidFill>
                <a:srgbClr val="353535"/>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300">
              <a:solidFill>
                <a:srgbClr val="353535"/>
              </a:solidFill>
              <a:latin typeface="Open Sans"/>
              <a:ea typeface="Open Sans"/>
              <a:cs typeface="Open Sans"/>
              <a:sym typeface="Open Sans"/>
            </a:endParaRPr>
          </a:p>
          <a:p>
            <a:pPr indent="-298450" lvl="0" marL="457200" rtl="0" algn="l">
              <a:lnSpc>
                <a:spcPct val="115000"/>
              </a:lnSpc>
              <a:spcBef>
                <a:spcPts val="0"/>
              </a:spcBef>
              <a:spcAft>
                <a:spcPts val="0"/>
              </a:spcAft>
              <a:buClr>
                <a:srgbClr val="353535"/>
              </a:buClr>
              <a:buSzPts val="1100"/>
              <a:buFont typeface="Open Sans"/>
              <a:buChar char="●"/>
            </a:pPr>
            <a:r>
              <a:rPr b="1" lang="en-GB" sz="1300">
                <a:solidFill>
                  <a:srgbClr val="353535"/>
                </a:solidFill>
                <a:latin typeface="Open Sans"/>
                <a:ea typeface="Open Sans"/>
                <a:cs typeface="Open Sans"/>
                <a:sym typeface="Open Sans"/>
              </a:rPr>
              <a:t>Duplicate</a:t>
            </a:r>
            <a:r>
              <a:rPr lang="en-GB" sz="1300">
                <a:solidFill>
                  <a:srgbClr val="353535"/>
                </a:solidFill>
                <a:latin typeface="Open Sans"/>
                <a:ea typeface="Open Sans"/>
                <a:cs typeface="Open Sans"/>
                <a:sym typeface="Open Sans"/>
              </a:rPr>
              <a:t>: possible duplication of the same organization, to be resolved by the user. It is created between an approved org and a raw org (an external org with no OpenOrg ID, ie coming from Corda, Re3data, ROR...).</a:t>
            </a:r>
            <a:endParaRPr sz="1300">
              <a:solidFill>
                <a:srgbClr val="353535"/>
              </a:solidFill>
              <a:latin typeface="Open Sans"/>
              <a:ea typeface="Open Sans"/>
              <a:cs typeface="Open Sans"/>
              <a:sym typeface="Open Sans"/>
            </a:endParaRPr>
          </a:p>
          <a:p>
            <a:pPr indent="-298450" lvl="0" marL="457200" rtl="0" algn="l">
              <a:lnSpc>
                <a:spcPct val="115000"/>
              </a:lnSpc>
              <a:spcBef>
                <a:spcPts val="0"/>
              </a:spcBef>
              <a:spcAft>
                <a:spcPts val="0"/>
              </a:spcAft>
              <a:buClr>
                <a:srgbClr val="353535"/>
              </a:buClr>
              <a:buSzPts val="1100"/>
              <a:buFont typeface="Open Sans"/>
              <a:buChar char="●"/>
            </a:pPr>
            <a:r>
              <a:rPr lang="en-GB" sz="1300">
                <a:solidFill>
                  <a:srgbClr val="353535"/>
                </a:solidFill>
                <a:latin typeface="Open Sans"/>
                <a:ea typeface="Open Sans"/>
                <a:cs typeface="Open Sans"/>
                <a:sym typeface="Open Sans"/>
              </a:rPr>
              <a:t>Duplicates can be suggested by the dedup algorithm or added by the user inside an org page. </a:t>
            </a:r>
            <a:endParaRPr sz="1300">
              <a:solidFill>
                <a:srgbClr val="353535"/>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300">
              <a:solidFill>
                <a:srgbClr val="353535"/>
              </a:solidFill>
              <a:latin typeface="Open Sans"/>
              <a:ea typeface="Open Sans"/>
              <a:cs typeface="Open Sans"/>
              <a:sym typeface="Open Sans"/>
            </a:endParaRPr>
          </a:p>
          <a:p>
            <a:pPr indent="-298450" lvl="0" marL="457200" rtl="0" algn="l">
              <a:lnSpc>
                <a:spcPct val="115000"/>
              </a:lnSpc>
              <a:spcBef>
                <a:spcPts val="0"/>
              </a:spcBef>
              <a:spcAft>
                <a:spcPts val="0"/>
              </a:spcAft>
              <a:buClr>
                <a:srgbClr val="353535"/>
              </a:buClr>
              <a:buSzPts val="1100"/>
              <a:buFont typeface="Open Sans"/>
              <a:buChar char="●"/>
            </a:pPr>
            <a:r>
              <a:rPr b="1" lang="en-GB" sz="1300">
                <a:solidFill>
                  <a:srgbClr val="353535"/>
                </a:solidFill>
                <a:latin typeface="Open Sans"/>
                <a:ea typeface="Open Sans"/>
                <a:cs typeface="Open Sans"/>
                <a:sym typeface="Open Sans"/>
              </a:rPr>
              <a:t>Raw org</a:t>
            </a:r>
            <a:r>
              <a:rPr lang="en-GB" sz="1300">
                <a:solidFill>
                  <a:srgbClr val="353535"/>
                </a:solidFill>
                <a:latin typeface="Open Sans"/>
                <a:ea typeface="Open Sans"/>
                <a:cs typeface="Open Sans"/>
                <a:sym typeface="Open Sans"/>
              </a:rPr>
              <a:t>: the organization with the original registry id. It will never change its ID (those changing ID with the approval are the pending or suggested orgs), it identifies the org as it comes from the original source; it can be added as duplicate.</a:t>
            </a:r>
            <a:endParaRPr sz="1300">
              <a:solidFill>
                <a:srgbClr val="353535"/>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300">
              <a:solidFill>
                <a:srgbClr val="353535"/>
              </a:solidFill>
              <a:latin typeface="Open Sans"/>
              <a:ea typeface="Open Sans"/>
              <a:cs typeface="Open Sans"/>
              <a:sym typeface="Open Sans"/>
            </a:endParaRPr>
          </a:p>
          <a:p>
            <a:pPr indent="-298450" lvl="0" marL="457200" rtl="0" algn="l">
              <a:lnSpc>
                <a:spcPct val="115000"/>
              </a:lnSpc>
              <a:spcBef>
                <a:spcPts val="0"/>
              </a:spcBef>
              <a:spcAft>
                <a:spcPts val="0"/>
              </a:spcAft>
              <a:buClr>
                <a:srgbClr val="353535"/>
              </a:buClr>
              <a:buSzPts val="1100"/>
              <a:buFont typeface="Open Sans"/>
              <a:buChar char="●"/>
            </a:pPr>
            <a:r>
              <a:rPr b="1" lang="en-GB" sz="1300">
                <a:solidFill>
                  <a:srgbClr val="353535"/>
                </a:solidFill>
                <a:latin typeface="Open Sans"/>
                <a:ea typeface="Open Sans"/>
                <a:cs typeface="Open Sans"/>
                <a:sym typeface="Open Sans"/>
              </a:rPr>
              <a:t>Hidden org</a:t>
            </a:r>
            <a:r>
              <a:rPr lang="en-GB" sz="1300">
                <a:solidFill>
                  <a:srgbClr val="353535"/>
                </a:solidFill>
                <a:latin typeface="Open Sans"/>
                <a:ea typeface="Open Sans"/>
                <a:cs typeface="Open Sans"/>
                <a:sym typeface="Open Sans"/>
              </a:rPr>
              <a:t>: is an organization not shown in the OpenAIRE public portals. It is the result of a resolution of a conflict. A conflict can be created for example when the same organization is approved by mistake more than once inside OpenOrgs (thus giving different stable OpenOrgs IDs to the same organization). If the curator resolves this conflict by merging two organizations with different OpenOrgs IDs, a new org is created and the previous ones are set as hidden.</a:t>
            </a:r>
            <a:endParaRPr sz="1300">
              <a:solidFill>
                <a:srgbClr val="353535"/>
              </a:solidFill>
              <a:latin typeface="Open Sans"/>
              <a:ea typeface="Open Sans"/>
              <a:cs typeface="Open Sans"/>
              <a:sym typeface="Open Sans"/>
            </a:endParaRPr>
          </a:p>
        </p:txBody>
      </p:sp>
      <p:sp>
        <p:nvSpPr>
          <p:cNvPr id="973" name="Google Shape;973;p76"/>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8" name="Shape 978"/>
        <p:cNvGrpSpPr/>
        <p:nvPr/>
      </p:nvGrpSpPr>
      <p:grpSpPr>
        <a:xfrm>
          <a:off x="0" y="0"/>
          <a:ext cx="0" cy="0"/>
          <a:chOff x="0" y="0"/>
          <a:chExt cx="0" cy="0"/>
        </a:xfrm>
      </p:grpSpPr>
      <p:pic>
        <p:nvPicPr>
          <p:cNvPr id="979" name="Google Shape;979;p77"/>
          <p:cNvPicPr preferRelativeResize="0"/>
          <p:nvPr/>
        </p:nvPicPr>
        <p:blipFill>
          <a:blip r:embed="rId3">
            <a:alphaModFix amt="33000"/>
          </a:blip>
          <a:stretch>
            <a:fillRect/>
          </a:stretch>
        </p:blipFill>
        <p:spPr>
          <a:xfrm>
            <a:off x="0" y="0"/>
            <a:ext cx="12192000" cy="6858005"/>
          </a:xfrm>
          <a:prstGeom prst="rect">
            <a:avLst/>
          </a:prstGeom>
          <a:noFill/>
          <a:ln>
            <a:noFill/>
          </a:ln>
        </p:spPr>
      </p:pic>
      <p:pic>
        <p:nvPicPr>
          <p:cNvPr id="980" name="Google Shape;980;p77"/>
          <p:cNvPicPr preferRelativeResize="0"/>
          <p:nvPr/>
        </p:nvPicPr>
        <p:blipFill>
          <a:blip r:embed="rId4">
            <a:alphaModFix/>
          </a:blip>
          <a:stretch>
            <a:fillRect/>
          </a:stretch>
        </p:blipFill>
        <p:spPr>
          <a:xfrm>
            <a:off x="10056862" y="6232750"/>
            <a:ext cx="1783287" cy="451700"/>
          </a:xfrm>
          <a:prstGeom prst="rect">
            <a:avLst/>
          </a:prstGeom>
          <a:noFill/>
          <a:ln>
            <a:noFill/>
          </a:ln>
        </p:spPr>
      </p:pic>
      <p:pic>
        <p:nvPicPr>
          <p:cNvPr id="981" name="Google Shape;981;p77"/>
          <p:cNvPicPr preferRelativeResize="0"/>
          <p:nvPr/>
        </p:nvPicPr>
        <p:blipFill>
          <a:blip r:embed="rId5">
            <a:alphaModFix/>
          </a:blip>
          <a:stretch>
            <a:fillRect/>
          </a:stretch>
        </p:blipFill>
        <p:spPr>
          <a:xfrm>
            <a:off x="322125" y="6250266"/>
            <a:ext cx="1167365" cy="416669"/>
          </a:xfrm>
          <a:prstGeom prst="rect">
            <a:avLst/>
          </a:prstGeom>
          <a:noFill/>
          <a:ln>
            <a:noFill/>
          </a:ln>
        </p:spPr>
      </p:pic>
      <p:pic>
        <p:nvPicPr>
          <p:cNvPr id="982" name="Google Shape;982;p77"/>
          <p:cNvPicPr preferRelativeResize="0"/>
          <p:nvPr/>
        </p:nvPicPr>
        <p:blipFill>
          <a:blip r:embed="rId6">
            <a:alphaModFix/>
          </a:blip>
          <a:stretch>
            <a:fillRect/>
          </a:stretch>
        </p:blipFill>
        <p:spPr>
          <a:xfrm>
            <a:off x="1640584" y="6320351"/>
            <a:ext cx="414744" cy="276499"/>
          </a:xfrm>
          <a:prstGeom prst="rect">
            <a:avLst/>
          </a:prstGeom>
          <a:noFill/>
          <a:ln>
            <a:noFill/>
          </a:ln>
        </p:spPr>
      </p:pic>
      <p:sp>
        <p:nvSpPr>
          <p:cNvPr id="983" name="Google Shape;983;p77"/>
          <p:cNvSpPr txBox="1"/>
          <p:nvPr/>
        </p:nvSpPr>
        <p:spPr>
          <a:xfrm>
            <a:off x="3969600" y="1596650"/>
            <a:ext cx="4252800" cy="3016800"/>
          </a:xfrm>
          <a:prstGeom prst="rect">
            <a:avLst/>
          </a:prstGeom>
          <a:noFill/>
          <a:ln>
            <a:noFill/>
          </a:ln>
        </p:spPr>
        <p:txBody>
          <a:bodyPr anchorCtr="0" anchor="b" bIns="91425" lIns="91425" spcFirstLastPara="1" rIns="91425" wrap="square" tIns="91425">
            <a:spAutoFit/>
          </a:bodyPr>
          <a:lstStyle/>
          <a:p>
            <a:pPr indent="0" lvl="0" marL="0" rtl="0" algn="ctr">
              <a:spcBef>
                <a:spcPts val="0"/>
              </a:spcBef>
              <a:spcAft>
                <a:spcPts val="0"/>
              </a:spcAft>
              <a:buNone/>
            </a:pPr>
            <a:r>
              <a:rPr lang="en-GB" sz="9200">
                <a:solidFill>
                  <a:srgbClr val="E63A46"/>
                </a:solidFill>
                <a:highlight>
                  <a:srgbClr val="E63A46"/>
                </a:highlight>
                <a:latin typeface="Open Sans ExtraBold"/>
                <a:ea typeface="Open Sans ExtraBold"/>
                <a:cs typeface="Open Sans ExtraBold"/>
                <a:sym typeface="Open Sans ExtraBold"/>
              </a:rPr>
              <a:t>.</a:t>
            </a:r>
            <a:r>
              <a:rPr lang="en-GB" sz="9200">
                <a:solidFill>
                  <a:schemeClr val="lt1"/>
                </a:solidFill>
                <a:highlight>
                  <a:srgbClr val="E63A46"/>
                </a:highlight>
                <a:latin typeface="Open Sans ExtraBold"/>
                <a:ea typeface="Open Sans ExtraBold"/>
                <a:cs typeface="Open Sans ExtraBold"/>
                <a:sym typeface="Open Sans ExtraBold"/>
              </a:rPr>
              <a:t>Q&amp;A</a:t>
            </a:r>
            <a:r>
              <a:rPr lang="en-GB" sz="9200">
                <a:solidFill>
                  <a:srgbClr val="E63A46"/>
                </a:solidFill>
                <a:highlight>
                  <a:srgbClr val="E63A46"/>
                </a:highlight>
                <a:latin typeface="Open Sans ExtraBold"/>
                <a:ea typeface="Open Sans ExtraBold"/>
                <a:cs typeface="Open Sans ExtraBold"/>
                <a:sym typeface="Open Sans ExtraBold"/>
              </a:rPr>
              <a:t>.</a:t>
            </a:r>
            <a:r>
              <a:rPr lang="en-GB" sz="9200">
                <a:solidFill>
                  <a:srgbClr val="434343"/>
                </a:solidFill>
                <a:latin typeface="Open Sans ExtraBold"/>
                <a:ea typeface="Open Sans ExtraBold"/>
                <a:cs typeface="Open Sans ExtraBold"/>
                <a:sym typeface="Open Sans ExtraBold"/>
              </a:rPr>
              <a:t> time!</a:t>
            </a:r>
            <a:endParaRPr sz="5800">
              <a:solidFill>
                <a:srgbClr val="E63A46"/>
              </a:solidFill>
              <a:highlight>
                <a:srgbClr val="E63A46"/>
              </a:highlight>
              <a:latin typeface="Open Sans ExtraBold"/>
              <a:ea typeface="Open Sans ExtraBold"/>
              <a:cs typeface="Open Sans ExtraBold"/>
              <a:sym typeface="Open Sans ExtraBold"/>
            </a:endParaRPr>
          </a:p>
        </p:txBody>
      </p:sp>
      <p:sp>
        <p:nvSpPr>
          <p:cNvPr id="984" name="Google Shape;984;p77"/>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9" name="Shape 989"/>
        <p:cNvGrpSpPr/>
        <p:nvPr/>
      </p:nvGrpSpPr>
      <p:grpSpPr>
        <a:xfrm>
          <a:off x="0" y="0"/>
          <a:ext cx="0" cy="0"/>
          <a:chOff x="0" y="0"/>
          <a:chExt cx="0" cy="0"/>
        </a:xfrm>
      </p:grpSpPr>
      <p:pic>
        <p:nvPicPr>
          <p:cNvPr id="990" name="Google Shape;990;p78"/>
          <p:cNvPicPr preferRelativeResize="0"/>
          <p:nvPr/>
        </p:nvPicPr>
        <p:blipFill rotWithShape="1">
          <a:blip r:embed="rId3">
            <a:alphaModFix amt="33000"/>
          </a:blip>
          <a:srcRect b="0" l="22350" r="57831" t="0"/>
          <a:stretch/>
        </p:blipFill>
        <p:spPr>
          <a:xfrm>
            <a:off x="0" y="0"/>
            <a:ext cx="2416248" cy="6858000"/>
          </a:xfrm>
          <a:prstGeom prst="rect">
            <a:avLst/>
          </a:prstGeom>
          <a:noFill/>
          <a:ln>
            <a:noFill/>
          </a:ln>
        </p:spPr>
      </p:pic>
      <p:pic>
        <p:nvPicPr>
          <p:cNvPr id="991" name="Google Shape;991;p78"/>
          <p:cNvPicPr preferRelativeResize="0"/>
          <p:nvPr/>
        </p:nvPicPr>
        <p:blipFill>
          <a:blip r:embed="rId4">
            <a:alphaModFix/>
          </a:blip>
          <a:stretch>
            <a:fillRect/>
          </a:stretch>
        </p:blipFill>
        <p:spPr>
          <a:xfrm>
            <a:off x="10056862" y="6232750"/>
            <a:ext cx="1783287" cy="451700"/>
          </a:xfrm>
          <a:prstGeom prst="rect">
            <a:avLst/>
          </a:prstGeom>
          <a:noFill/>
          <a:ln>
            <a:noFill/>
          </a:ln>
        </p:spPr>
      </p:pic>
      <p:pic>
        <p:nvPicPr>
          <p:cNvPr id="992" name="Google Shape;992;p78"/>
          <p:cNvPicPr preferRelativeResize="0"/>
          <p:nvPr/>
        </p:nvPicPr>
        <p:blipFill>
          <a:blip r:embed="rId5">
            <a:alphaModFix/>
          </a:blip>
          <a:stretch>
            <a:fillRect/>
          </a:stretch>
        </p:blipFill>
        <p:spPr>
          <a:xfrm>
            <a:off x="322125" y="6250266"/>
            <a:ext cx="1167365" cy="416669"/>
          </a:xfrm>
          <a:prstGeom prst="rect">
            <a:avLst/>
          </a:prstGeom>
          <a:noFill/>
          <a:ln>
            <a:noFill/>
          </a:ln>
        </p:spPr>
      </p:pic>
      <p:pic>
        <p:nvPicPr>
          <p:cNvPr id="993" name="Google Shape;993;p78"/>
          <p:cNvPicPr preferRelativeResize="0"/>
          <p:nvPr/>
        </p:nvPicPr>
        <p:blipFill>
          <a:blip r:embed="rId6">
            <a:alphaModFix/>
          </a:blip>
          <a:stretch>
            <a:fillRect/>
          </a:stretch>
        </p:blipFill>
        <p:spPr>
          <a:xfrm>
            <a:off x="1640584" y="6320351"/>
            <a:ext cx="414744" cy="276499"/>
          </a:xfrm>
          <a:prstGeom prst="rect">
            <a:avLst/>
          </a:prstGeom>
          <a:noFill/>
          <a:ln>
            <a:noFill/>
          </a:ln>
        </p:spPr>
      </p:pic>
      <p:sp>
        <p:nvSpPr>
          <p:cNvPr id="994" name="Google Shape;994;p78"/>
          <p:cNvSpPr txBox="1"/>
          <p:nvPr/>
        </p:nvSpPr>
        <p:spPr>
          <a:xfrm>
            <a:off x="870000" y="1500150"/>
            <a:ext cx="10364700" cy="4536300"/>
          </a:xfrm>
          <a:prstGeom prst="rect">
            <a:avLst/>
          </a:prstGeom>
          <a:noFill/>
          <a:ln>
            <a:noFill/>
          </a:ln>
        </p:spPr>
        <p:txBody>
          <a:bodyPr anchorCtr="0" anchor="t" bIns="91425" lIns="91425" spcFirstLastPara="1" rIns="91425" wrap="square" tIns="91425">
            <a:noAutofit/>
          </a:bodyPr>
          <a:lstStyle/>
          <a:p>
            <a:pPr indent="0" lvl="0" marL="0" rtl="0" algn="l">
              <a:lnSpc>
                <a:spcPct val="140000"/>
              </a:lnSpc>
              <a:spcBef>
                <a:spcPts val="0"/>
              </a:spcBef>
              <a:spcAft>
                <a:spcPts val="0"/>
              </a:spcAft>
              <a:buSzPts val="770"/>
              <a:buNone/>
            </a:pPr>
            <a:r>
              <a:rPr lang="en-GB" sz="1360">
                <a:latin typeface="Open Sans"/>
                <a:ea typeface="Open Sans"/>
                <a:cs typeface="Open Sans"/>
                <a:sym typeface="Open Sans"/>
              </a:rPr>
              <a:t>1. Choose an </a:t>
            </a:r>
            <a:r>
              <a:rPr b="1" lang="en-GB" sz="1360">
                <a:latin typeface="Open Sans"/>
                <a:ea typeface="Open Sans"/>
                <a:cs typeface="Open Sans"/>
                <a:sym typeface="Open Sans"/>
              </a:rPr>
              <a:t>organisation to curate</a:t>
            </a:r>
            <a:r>
              <a:rPr lang="en-GB" sz="1360">
                <a:latin typeface="Open Sans"/>
                <a:ea typeface="Open Sans"/>
                <a:cs typeface="Open Sans"/>
                <a:sym typeface="Open Sans"/>
              </a:rPr>
              <a:t> (e.g. your organisation) from the </a:t>
            </a:r>
            <a:r>
              <a:rPr b="1" lang="en-GB" sz="1360">
                <a:latin typeface="Open Sans"/>
                <a:ea typeface="Open Sans"/>
                <a:cs typeface="Open Sans"/>
                <a:sym typeface="Open Sans"/>
              </a:rPr>
              <a:t>approved list</a:t>
            </a:r>
            <a:r>
              <a:rPr lang="en-GB" sz="1360">
                <a:latin typeface="Open Sans"/>
                <a:ea typeface="Open Sans"/>
                <a:cs typeface="Open Sans"/>
                <a:sym typeface="Open Sans"/>
              </a:rPr>
              <a:t>. </a:t>
            </a:r>
            <a:br>
              <a:rPr lang="en-GB" sz="1360">
                <a:latin typeface="Open Sans"/>
                <a:ea typeface="Open Sans"/>
                <a:cs typeface="Open Sans"/>
                <a:sym typeface="Open Sans"/>
              </a:rPr>
            </a:br>
            <a:r>
              <a:rPr i="1" lang="en-GB" sz="1360">
                <a:solidFill>
                  <a:srgbClr val="E63A46"/>
                </a:solidFill>
                <a:latin typeface="Open Sans"/>
                <a:ea typeface="Open Sans"/>
                <a:cs typeface="Open Sans"/>
                <a:sym typeface="Open Sans"/>
              </a:rPr>
              <a:t>(Search → Browse by country → #approved)</a:t>
            </a:r>
            <a:endParaRPr sz="1360">
              <a:latin typeface="Open Sans"/>
              <a:ea typeface="Open Sans"/>
              <a:cs typeface="Open Sans"/>
              <a:sym typeface="Open Sans"/>
            </a:endParaRPr>
          </a:p>
          <a:p>
            <a:pPr indent="0" lvl="0" marL="457200" rtl="0" algn="l">
              <a:lnSpc>
                <a:spcPct val="140000"/>
              </a:lnSpc>
              <a:spcBef>
                <a:spcPts val="0"/>
              </a:spcBef>
              <a:spcAft>
                <a:spcPts val="0"/>
              </a:spcAft>
              <a:buSzPts val="770"/>
              <a:buNone/>
            </a:pPr>
            <a:r>
              <a:rPr lang="en-GB" sz="1360">
                <a:latin typeface="Open Sans"/>
                <a:ea typeface="Open Sans"/>
                <a:cs typeface="Open Sans"/>
                <a:sym typeface="Open Sans"/>
              </a:rPr>
              <a:t>a. </a:t>
            </a:r>
            <a:r>
              <a:rPr b="1" lang="en-GB" sz="1360">
                <a:latin typeface="Open Sans"/>
                <a:ea typeface="Open Sans"/>
                <a:cs typeface="Open Sans"/>
                <a:sym typeface="Open Sans"/>
              </a:rPr>
              <a:t>Check and edit</a:t>
            </a:r>
            <a:r>
              <a:rPr lang="en-GB" sz="1360">
                <a:latin typeface="Open Sans"/>
                <a:ea typeface="Open Sans"/>
                <a:cs typeface="Open Sans"/>
                <a:sym typeface="Open Sans"/>
              </a:rPr>
              <a:t> (eventually enrich) the metadata.</a:t>
            </a:r>
            <a:endParaRPr sz="1360">
              <a:latin typeface="Open Sans"/>
              <a:ea typeface="Open Sans"/>
              <a:cs typeface="Open Sans"/>
              <a:sym typeface="Open Sans"/>
            </a:endParaRPr>
          </a:p>
          <a:p>
            <a:pPr indent="0" lvl="0" marL="457200" rtl="0" algn="l">
              <a:lnSpc>
                <a:spcPct val="140000"/>
              </a:lnSpc>
              <a:spcBef>
                <a:spcPts val="0"/>
              </a:spcBef>
              <a:spcAft>
                <a:spcPts val="0"/>
              </a:spcAft>
              <a:buSzPts val="770"/>
              <a:buNone/>
            </a:pPr>
            <a:r>
              <a:rPr lang="en-GB" sz="1360">
                <a:latin typeface="Open Sans"/>
                <a:ea typeface="Open Sans"/>
                <a:cs typeface="Open Sans"/>
                <a:sym typeface="Open Sans"/>
              </a:rPr>
              <a:t>b. Set </a:t>
            </a:r>
            <a:r>
              <a:rPr b="1" lang="en-GB" sz="1360">
                <a:latin typeface="Open Sans"/>
                <a:ea typeface="Open Sans"/>
                <a:cs typeface="Open Sans"/>
                <a:sym typeface="Open Sans"/>
              </a:rPr>
              <a:t>parent/child</a:t>
            </a:r>
            <a:r>
              <a:rPr lang="en-GB" sz="1360">
                <a:latin typeface="Open Sans"/>
                <a:ea typeface="Open Sans"/>
                <a:cs typeface="Open Sans"/>
                <a:sym typeface="Open Sans"/>
              </a:rPr>
              <a:t> relations (if any)</a:t>
            </a:r>
            <a:endParaRPr sz="1360">
              <a:latin typeface="Open Sans"/>
              <a:ea typeface="Open Sans"/>
              <a:cs typeface="Open Sans"/>
              <a:sym typeface="Open Sans"/>
            </a:endParaRPr>
          </a:p>
          <a:p>
            <a:pPr indent="0" lvl="0" marL="457200" rtl="0" algn="l">
              <a:lnSpc>
                <a:spcPct val="140000"/>
              </a:lnSpc>
              <a:spcBef>
                <a:spcPts val="0"/>
              </a:spcBef>
              <a:spcAft>
                <a:spcPts val="0"/>
              </a:spcAft>
              <a:buSzPts val="770"/>
              <a:buNone/>
            </a:pPr>
            <a:r>
              <a:rPr lang="en-GB" sz="1360">
                <a:latin typeface="Open Sans"/>
                <a:ea typeface="Open Sans"/>
                <a:cs typeface="Open Sans"/>
                <a:sym typeface="Open Sans"/>
              </a:rPr>
              <a:t>c. Go to the duplicate section and </a:t>
            </a:r>
            <a:r>
              <a:rPr b="1" lang="en-GB" sz="1360">
                <a:latin typeface="Open Sans"/>
                <a:ea typeface="Open Sans"/>
                <a:cs typeface="Open Sans"/>
                <a:sym typeface="Open Sans"/>
              </a:rPr>
              <a:t>approve/reject duplicates</a:t>
            </a:r>
            <a:r>
              <a:rPr lang="en-GB" sz="1360">
                <a:latin typeface="Open Sans"/>
                <a:ea typeface="Open Sans"/>
                <a:cs typeface="Open Sans"/>
                <a:sym typeface="Open Sans"/>
              </a:rPr>
              <a:t>.</a:t>
            </a:r>
            <a:endParaRPr sz="1360">
              <a:latin typeface="Open Sans"/>
              <a:ea typeface="Open Sans"/>
              <a:cs typeface="Open Sans"/>
              <a:sym typeface="Open Sans"/>
            </a:endParaRPr>
          </a:p>
          <a:p>
            <a:pPr indent="0" lvl="0" marL="457200" rtl="0" algn="l">
              <a:lnSpc>
                <a:spcPct val="140000"/>
              </a:lnSpc>
              <a:spcBef>
                <a:spcPts val="0"/>
              </a:spcBef>
              <a:spcAft>
                <a:spcPts val="0"/>
              </a:spcAft>
              <a:buSzPts val="770"/>
              <a:buNone/>
            </a:pPr>
            <a:r>
              <a:rPr lang="en-GB" sz="1360">
                <a:latin typeface="Open Sans"/>
                <a:ea typeface="Open Sans"/>
                <a:cs typeface="Open Sans"/>
                <a:sym typeface="Open Sans"/>
              </a:rPr>
              <a:t>d. Manually </a:t>
            </a:r>
            <a:r>
              <a:rPr b="1" lang="en-GB" sz="1360">
                <a:latin typeface="Open Sans"/>
                <a:ea typeface="Open Sans"/>
                <a:cs typeface="Open Sans"/>
                <a:sym typeface="Open Sans"/>
              </a:rPr>
              <a:t>add duplicates</a:t>
            </a:r>
            <a:r>
              <a:rPr lang="en-GB" sz="1360">
                <a:latin typeface="Open Sans"/>
                <a:ea typeface="Open Sans"/>
                <a:cs typeface="Open Sans"/>
                <a:sym typeface="Open Sans"/>
              </a:rPr>
              <a:t>.</a:t>
            </a:r>
            <a:endParaRPr sz="1360">
              <a:latin typeface="Open Sans"/>
              <a:ea typeface="Open Sans"/>
              <a:cs typeface="Open Sans"/>
              <a:sym typeface="Open Sans"/>
            </a:endParaRPr>
          </a:p>
          <a:p>
            <a:pPr indent="0" lvl="0" marL="457200" rtl="0" algn="l">
              <a:lnSpc>
                <a:spcPct val="140000"/>
              </a:lnSpc>
              <a:spcBef>
                <a:spcPts val="0"/>
              </a:spcBef>
              <a:spcAft>
                <a:spcPts val="0"/>
              </a:spcAft>
              <a:buSzPts val="770"/>
              <a:buNone/>
            </a:pPr>
            <a:r>
              <a:rPr lang="en-GB" sz="1360">
                <a:latin typeface="Open Sans"/>
                <a:ea typeface="Open Sans"/>
                <a:cs typeface="Open Sans"/>
                <a:sym typeface="Open Sans"/>
              </a:rPr>
              <a:t>e. Are there any </a:t>
            </a:r>
            <a:r>
              <a:rPr b="1" lang="en-GB" sz="1360">
                <a:latin typeface="Open Sans"/>
                <a:ea typeface="Open Sans"/>
                <a:cs typeface="Open Sans"/>
                <a:sym typeface="Open Sans"/>
              </a:rPr>
              <a:t>conflicts</a:t>
            </a:r>
            <a:r>
              <a:rPr lang="en-GB" sz="1360">
                <a:latin typeface="Open Sans"/>
                <a:ea typeface="Open Sans"/>
                <a:cs typeface="Open Sans"/>
                <a:sym typeface="Open Sans"/>
              </a:rPr>
              <a:t>? If yes, resolve them.</a:t>
            </a:r>
            <a:endParaRPr sz="1360">
              <a:latin typeface="Open Sans"/>
              <a:ea typeface="Open Sans"/>
              <a:cs typeface="Open Sans"/>
              <a:sym typeface="Open Sans"/>
            </a:endParaRPr>
          </a:p>
          <a:p>
            <a:pPr indent="0" lvl="0" marL="457200" rtl="0" algn="l">
              <a:lnSpc>
                <a:spcPct val="140000"/>
              </a:lnSpc>
              <a:spcBef>
                <a:spcPts val="0"/>
              </a:spcBef>
              <a:spcAft>
                <a:spcPts val="0"/>
              </a:spcAft>
              <a:buSzPts val="770"/>
              <a:buNone/>
            </a:pPr>
            <a:r>
              <a:t/>
            </a:r>
            <a:endParaRPr sz="560">
              <a:latin typeface="Open Sans"/>
              <a:ea typeface="Open Sans"/>
              <a:cs typeface="Open Sans"/>
              <a:sym typeface="Open Sans"/>
            </a:endParaRPr>
          </a:p>
          <a:p>
            <a:pPr indent="0" lvl="0" marL="0" rtl="0" algn="l">
              <a:lnSpc>
                <a:spcPct val="140000"/>
              </a:lnSpc>
              <a:spcBef>
                <a:spcPts val="0"/>
              </a:spcBef>
              <a:spcAft>
                <a:spcPts val="0"/>
              </a:spcAft>
              <a:buSzPts val="770"/>
              <a:buNone/>
            </a:pPr>
            <a:r>
              <a:rPr lang="en-GB" sz="1360">
                <a:latin typeface="Open Sans"/>
                <a:ea typeface="Open Sans"/>
                <a:cs typeface="Open Sans"/>
                <a:sym typeface="Open Sans"/>
              </a:rPr>
              <a:t>2. Choose an </a:t>
            </a:r>
            <a:r>
              <a:rPr b="1" lang="en-GB" sz="1360">
                <a:latin typeface="Open Sans"/>
                <a:ea typeface="Open Sans"/>
                <a:cs typeface="Open Sans"/>
                <a:sym typeface="Open Sans"/>
              </a:rPr>
              <a:t>organisation </a:t>
            </a:r>
            <a:r>
              <a:rPr lang="en-GB" sz="1360">
                <a:latin typeface="Open Sans"/>
                <a:ea typeface="Open Sans"/>
                <a:cs typeface="Open Sans"/>
                <a:sym typeface="Open Sans"/>
              </a:rPr>
              <a:t>from the suggested list </a:t>
            </a:r>
            <a:r>
              <a:rPr b="1" lang="en-GB" sz="1360">
                <a:latin typeface="Open Sans"/>
                <a:ea typeface="Open Sans"/>
                <a:cs typeface="Open Sans"/>
                <a:sym typeface="Open Sans"/>
              </a:rPr>
              <a:t>to approve</a:t>
            </a:r>
            <a:r>
              <a:rPr lang="en-GB" sz="1360">
                <a:latin typeface="Open Sans"/>
                <a:ea typeface="Open Sans"/>
                <a:cs typeface="Open Sans"/>
                <a:sym typeface="Open Sans"/>
              </a:rPr>
              <a:t>. </a:t>
            </a:r>
            <a:r>
              <a:rPr i="1" lang="en-GB" sz="1360">
                <a:solidFill>
                  <a:srgbClr val="E63A46"/>
                </a:solidFill>
                <a:latin typeface="Open Sans"/>
                <a:ea typeface="Open Sans"/>
                <a:cs typeface="Open Sans"/>
                <a:sym typeface="Open Sans"/>
              </a:rPr>
              <a:t>(Curation → Suggested organisations)</a:t>
            </a:r>
            <a:endParaRPr sz="1360">
              <a:latin typeface="Open Sans"/>
              <a:ea typeface="Open Sans"/>
              <a:cs typeface="Open Sans"/>
              <a:sym typeface="Open Sans"/>
            </a:endParaRPr>
          </a:p>
          <a:p>
            <a:pPr indent="0" lvl="0" marL="457200" rtl="0" algn="l">
              <a:lnSpc>
                <a:spcPct val="140000"/>
              </a:lnSpc>
              <a:spcBef>
                <a:spcPts val="0"/>
              </a:spcBef>
              <a:spcAft>
                <a:spcPts val="0"/>
              </a:spcAft>
              <a:buSzPts val="770"/>
              <a:buNone/>
            </a:pPr>
            <a:r>
              <a:rPr lang="en-GB" sz="1360">
                <a:latin typeface="Open Sans"/>
                <a:ea typeface="Open Sans"/>
                <a:cs typeface="Open Sans"/>
                <a:sym typeface="Open Sans"/>
              </a:rPr>
              <a:t>a. </a:t>
            </a:r>
            <a:r>
              <a:rPr b="1" lang="en-GB" sz="1360">
                <a:latin typeface="Open Sans"/>
                <a:ea typeface="Open Sans"/>
                <a:cs typeface="Open Sans"/>
                <a:sym typeface="Open Sans"/>
              </a:rPr>
              <a:t>Check that it hasn’t already been approved</a:t>
            </a:r>
            <a:r>
              <a:rPr lang="en-GB" sz="1360">
                <a:latin typeface="Open Sans"/>
                <a:ea typeface="Open Sans"/>
                <a:cs typeface="Open Sans"/>
                <a:sym typeface="Open Sans"/>
              </a:rPr>
              <a:t>:</a:t>
            </a:r>
            <a:endParaRPr sz="1360">
              <a:latin typeface="Open Sans"/>
              <a:ea typeface="Open Sans"/>
              <a:cs typeface="Open Sans"/>
              <a:sym typeface="Open Sans"/>
            </a:endParaRPr>
          </a:p>
          <a:p>
            <a:pPr indent="0" lvl="0" marL="914400" rtl="0" algn="l">
              <a:lnSpc>
                <a:spcPct val="140000"/>
              </a:lnSpc>
              <a:spcBef>
                <a:spcPts val="0"/>
              </a:spcBef>
              <a:spcAft>
                <a:spcPts val="0"/>
              </a:spcAft>
              <a:buSzPts val="770"/>
              <a:buNone/>
            </a:pPr>
            <a:r>
              <a:rPr lang="en-GB" sz="1360">
                <a:latin typeface="Open Sans"/>
                <a:ea typeface="Open Sans"/>
                <a:cs typeface="Open Sans"/>
                <a:sym typeface="Open Sans"/>
              </a:rPr>
              <a:t>i. If yes, add it as a duplicate </a:t>
            </a:r>
            <a:r>
              <a:rPr i="1" lang="en-GB" sz="1360">
                <a:solidFill>
                  <a:srgbClr val="E63A46"/>
                </a:solidFill>
                <a:latin typeface="Open Sans"/>
                <a:ea typeface="Open Sans"/>
                <a:cs typeface="Open Sans"/>
                <a:sym typeface="Open Sans"/>
              </a:rPr>
              <a:t>(</a:t>
            </a:r>
            <a:r>
              <a:rPr i="1" lang="en-GB" sz="1360">
                <a:solidFill>
                  <a:srgbClr val="E63A46"/>
                </a:solidFill>
                <a:latin typeface="Open Sans"/>
                <a:ea typeface="Open Sans"/>
                <a:cs typeface="Open Sans"/>
                <a:sym typeface="Open Sans"/>
              </a:rPr>
              <a:t>Search → Browse by country → </a:t>
            </a:r>
            <a:r>
              <a:rPr i="1" lang="en-GB" sz="1360">
                <a:solidFill>
                  <a:srgbClr val="E63A46"/>
                </a:solidFill>
                <a:latin typeface="Open Sans"/>
                <a:ea typeface="Open Sans"/>
                <a:cs typeface="Open Sans"/>
                <a:sym typeface="Open Sans"/>
              </a:rPr>
              <a:t>#approved → single org page → duplicates → add)</a:t>
            </a:r>
            <a:endParaRPr i="1" sz="1360">
              <a:solidFill>
                <a:srgbClr val="E63A46"/>
              </a:solidFill>
              <a:latin typeface="Open Sans"/>
              <a:ea typeface="Open Sans"/>
              <a:cs typeface="Open Sans"/>
              <a:sym typeface="Open Sans"/>
            </a:endParaRPr>
          </a:p>
          <a:p>
            <a:pPr indent="0" lvl="0" marL="914400" rtl="0" algn="l">
              <a:lnSpc>
                <a:spcPct val="140000"/>
              </a:lnSpc>
              <a:spcBef>
                <a:spcPts val="0"/>
              </a:spcBef>
              <a:spcAft>
                <a:spcPts val="0"/>
              </a:spcAft>
              <a:buSzPts val="770"/>
              <a:buNone/>
            </a:pPr>
            <a:r>
              <a:rPr lang="en-GB" sz="1360">
                <a:latin typeface="Open Sans"/>
                <a:ea typeface="Open Sans"/>
                <a:cs typeface="Open Sans"/>
                <a:sym typeface="Open Sans"/>
              </a:rPr>
              <a:t>ii. If no, check, edit and approve.</a:t>
            </a:r>
            <a:endParaRPr sz="1360">
              <a:latin typeface="Open Sans"/>
              <a:ea typeface="Open Sans"/>
              <a:cs typeface="Open Sans"/>
              <a:sym typeface="Open Sans"/>
            </a:endParaRPr>
          </a:p>
          <a:p>
            <a:pPr indent="0" lvl="0" marL="914400" rtl="0" algn="l">
              <a:lnSpc>
                <a:spcPct val="140000"/>
              </a:lnSpc>
              <a:spcBef>
                <a:spcPts val="0"/>
              </a:spcBef>
              <a:spcAft>
                <a:spcPts val="0"/>
              </a:spcAft>
              <a:buSzPts val="770"/>
              <a:buNone/>
            </a:pPr>
            <a:r>
              <a:t/>
            </a:r>
            <a:endParaRPr sz="560">
              <a:latin typeface="Open Sans"/>
              <a:ea typeface="Open Sans"/>
              <a:cs typeface="Open Sans"/>
              <a:sym typeface="Open Sans"/>
            </a:endParaRPr>
          </a:p>
          <a:p>
            <a:pPr indent="0" lvl="0" marL="0" rtl="0" algn="l">
              <a:lnSpc>
                <a:spcPct val="140000"/>
              </a:lnSpc>
              <a:spcBef>
                <a:spcPts val="0"/>
              </a:spcBef>
              <a:spcAft>
                <a:spcPts val="0"/>
              </a:spcAft>
              <a:buSzPts val="770"/>
              <a:buNone/>
            </a:pPr>
            <a:r>
              <a:rPr lang="en-GB" sz="1360">
                <a:latin typeface="Open Sans"/>
                <a:ea typeface="Open Sans"/>
                <a:cs typeface="Open Sans"/>
                <a:sym typeface="Open Sans"/>
              </a:rPr>
              <a:t>3. Go to the </a:t>
            </a:r>
            <a:r>
              <a:rPr b="1" lang="en-GB" sz="1360">
                <a:latin typeface="Open Sans"/>
                <a:ea typeface="Open Sans"/>
                <a:cs typeface="Open Sans"/>
                <a:sym typeface="Open Sans"/>
              </a:rPr>
              <a:t>duplicates list</a:t>
            </a:r>
            <a:r>
              <a:rPr lang="en-GB" sz="1360">
                <a:latin typeface="Open Sans"/>
                <a:ea typeface="Open Sans"/>
                <a:cs typeface="Open Sans"/>
                <a:sym typeface="Open Sans"/>
              </a:rPr>
              <a:t> </a:t>
            </a:r>
            <a:r>
              <a:rPr i="1" lang="en-GB" sz="1360">
                <a:solidFill>
                  <a:srgbClr val="E63A46"/>
                </a:solidFill>
                <a:latin typeface="Open Sans"/>
                <a:ea typeface="Open Sans"/>
                <a:cs typeface="Open Sans"/>
                <a:sym typeface="Open Sans"/>
              </a:rPr>
              <a:t>(Curation → Organizations with new duplicates)</a:t>
            </a:r>
            <a:r>
              <a:rPr lang="en-GB" sz="1360">
                <a:latin typeface="Open Sans"/>
                <a:ea typeface="Open Sans"/>
                <a:cs typeface="Open Sans"/>
                <a:sym typeface="Open Sans"/>
              </a:rPr>
              <a:t> and resolve at least one duplicated organisation.</a:t>
            </a:r>
            <a:endParaRPr sz="1360">
              <a:latin typeface="Open Sans"/>
              <a:ea typeface="Open Sans"/>
              <a:cs typeface="Open Sans"/>
              <a:sym typeface="Open Sans"/>
            </a:endParaRPr>
          </a:p>
          <a:p>
            <a:pPr indent="0" lvl="0" marL="0" rtl="0" algn="l">
              <a:lnSpc>
                <a:spcPct val="140000"/>
              </a:lnSpc>
              <a:spcBef>
                <a:spcPts val="0"/>
              </a:spcBef>
              <a:spcAft>
                <a:spcPts val="0"/>
              </a:spcAft>
              <a:buSzPts val="770"/>
              <a:buNone/>
            </a:pPr>
            <a:r>
              <a:rPr lang="en-GB" sz="1360">
                <a:latin typeface="Open Sans"/>
                <a:ea typeface="Open Sans"/>
                <a:cs typeface="Open Sans"/>
                <a:sym typeface="Open Sans"/>
              </a:rPr>
              <a:t>4. Go to the </a:t>
            </a:r>
            <a:r>
              <a:rPr b="1" lang="en-GB" sz="1360">
                <a:latin typeface="Open Sans"/>
                <a:ea typeface="Open Sans"/>
                <a:cs typeface="Open Sans"/>
                <a:sym typeface="Open Sans"/>
              </a:rPr>
              <a:t>potential conflicts list</a:t>
            </a:r>
            <a:r>
              <a:rPr lang="en-GB" sz="1360">
                <a:latin typeface="Open Sans"/>
                <a:ea typeface="Open Sans"/>
                <a:cs typeface="Open Sans"/>
                <a:sym typeface="Open Sans"/>
              </a:rPr>
              <a:t> </a:t>
            </a:r>
            <a:r>
              <a:rPr i="1" lang="en-GB" sz="1360">
                <a:solidFill>
                  <a:srgbClr val="E63A46"/>
                </a:solidFill>
                <a:latin typeface="Open Sans"/>
                <a:ea typeface="Open Sans"/>
                <a:cs typeface="Open Sans"/>
                <a:sym typeface="Open Sans"/>
              </a:rPr>
              <a:t>(Curation → Potential conflicts) </a:t>
            </a:r>
            <a:r>
              <a:rPr lang="en-GB" sz="1360">
                <a:latin typeface="Open Sans"/>
                <a:ea typeface="Open Sans"/>
                <a:cs typeface="Open Sans"/>
                <a:sym typeface="Open Sans"/>
              </a:rPr>
              <a:t>and resolve at least one conflict (if any).</a:t>
            </a:r>
            <a:endParaRPr sz="1360">
              <a:latin typeface="Open Sans"/>
              <a:ea typeface="Open Sans"/>
              <a:cs typeface="Open Sans"/>
              <a:sym typeface="Open Sans"/>
            </a:endParaRPr>
          </a:p>
          <a:p>
            <a:pPr indent="0" lvl="0" marL="0" rtl="0" algn="l">
              <a:lnSpc>
                <a:spcPct val="140000"/>
              </a:lnSpc>
              <a:spcBef>
                <a:spcPts val="0"/>
              </a:spcBef>
              <a:spcAft>
                <a:spcPts val="0"/>
              </a:spcAft>
              <a:buSzPts val="770"/>
              <a:buNone/>
            </a:pPr>
            <a:r>
              <a:rPr lang="en-GB" sz="1360">
                <a:latin typeface="Open Sans"/>
                <a:ea typeface="Open Sans"/>
                <a:cs typeface="Open Sans"/>
                <a:sym typeface="Open Sans"/>
              </a:rPr>
              <a:t>5. Create a </a:t>
            </a:r>
            <a:r>
              <a:rPr b="1" lang="en-GB" sz="1360">
                <a:latin typeface="Open Sans"/>
                <a:ea typeface="Open Sans"/>
                <a:cs typeface="Open Sans"/>
                <a:sym typeface="Open Sans"/>
              </a:rPr>
              <a:t>parent-child relation</a:t>
            </a:r>
            <a:r>
              <a:rPr lang="en-GB" sz="1360">
                <a:latin typeface="Open Sans"/>
                <a:ea typeface="Open Sans"/>
                <a:cs typeface="Open Sans"/>
                <a:sym typeface="Open Sans"/>
              </a:rPr>
              <a:t>. Go to an approved organisation you know has a parent-child relation and create it (if it hasn’t been already).</a:t>
            </a:r>
            <a:endParaRPr sz="1360">
              <a:latin typeface="Open Sans"/>
              <a:ea typeface="Open Sans"/>
              <a:cs typeface="Open Sans"/>
              <a:sym typeface="Open Sans"/>
            </a:endParaRPr>
          </a:p>
        </p:txBody>
      </p:sp>
      <p:sp>
        <p:nvSpPr>
          <p:cNvPr id="995" name="Google Shape;995;p78"/>
          <p:cNvSpPr txBox="1"/>
          <p:nvPr/>
        </p:nvSpPr>
        <p:spPr>
          <a:xfrm>
            <a:off x="795250" y="792050"/>
            <a:ext cx="4935900" cy="81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500">
                <a:solidFill>
                  <a:srgbClr val="FFFFFF"/>
                </a:solidFill>
                <a:highlight>
                  <a:srgbClr val="E63A46"/>
                </a:highlight>
                <a:latin typeface="Open Sans ExtraBold"/>
                <a:ea typeface="Open Sans ExtraBold"/>
                <a:cs typeface="Open Sans ExtraBold"/>
                <a:sym typeface="Open Sans ExtraBold"/>
              </a:rPr>
              <a:t> Hands-on </a:t>
            </a:r>
            <a:r>
              <a:rPr lang="en-GB" sz="3500">
                <a:solidFill>
                  <a:srgbClr val="434343"/>
                </a:solidFill>
                <a:latin typeface="Open Sans ExtraBold"/>
                <a:ea typeface="Open Sans ExtraBold"/>
                <a:cs typeface="Open Sans ExtraBold"/>
                <a:sym typeface="Open Sans ExtraBold"/>
              </a:rPr>
              <a:t> session</a:t>
            </a:r>
            <a:endParaRPr sz="3500">
              <a:solidFill>
                <a:srgbClr val="434343"/>
              </a:solidFill>
              <a:latin typeface="Open Sans ExtraBold"/>
              <a:ea typeface="Open Sans ExtraBold"/>
              <a:cs typeface="Open Sans ExtraBold"/>
              <a:sym typeface="Open Sans ExtraBold"/>
            </a:endParaRPr>
          </a:p>
        </p:txBody>
      </p:sp>
      <p:sp>
        <p:nvSpPr>
          <p:cNvPr id="996" name="Google Shape;996;p78"/>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pic>
        <p:nvPicPr>
          <p:cNvPr id="1002" name="Google Shape;1002;p79"/>
          <p:cNvPicPr preferRelativeResize="0"/>
          <p:nvPr/>
        </p:nvPicPr>
        <p:blipFill>
          <a:blip r:embed="rId3">
            <a:alphaModFix amt="33000"/>
          </a:blip>
          <a:stretch>
            <a:fillRect/>
          </a:stretch>
        </p:blipFill>
        <p:spPr>
          <a:xfrm>
            <a:off x="0" y="0"/>
            <a:ext cx="12192000" cy="6858005"/>
          </a:xfrm>
          <a:prstGeom prst="rect">
            <a:avLst/>
          </a:prstGeom>
          <a:noFill/>
          <a:ln>
            <a:noFill/>
          </a:ln>
        </p:spPr>
      </p:pic>
      <p:sp>
        <p:nvSpPr>
          <p:cNvPr id="1003" name="Google Shape;1003;p79"/>
          <p:cNvSpPr txBox="1"/>
          <p:nvPr/>
        </p:nvSpPr>
        <p:spPr>
          <a:xfrm>
            <a:off x="1613350" y="1230900"/>
            <a:ext cx="8965200" cy="1635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GB" sz="8100">
                <a:solidFill>
                  <a:srgbClr val="434343"/>
                </a:solidFill>
                <a:latin typeface="Open Sans ExtraBold"/>
                <a:ea typeface="Open Sans ExtraBold"/>
                <a:cs typeface="Open Sans ExtraBold"/>
                <a:sym typeface="Open Sans ExtraBold"/>
              </a:rPr>
              <a:t>Thank you</a:t>
            </a:r>
            <a:r>
              <a:rPr lang="en-GB" sz="8100">
                <a:solidFill>
                  <a:srgbClr val="E63A46"/>
                </a:solidFill>
                <a:latin typeface="Open Sans ExtraBold"/>
                <a:ea typeface="Open Sans ExtraBold"/>
                <a:cs typeface="Open Sans ExtraBold"/>
                <a:sym typeface="Open Sans ExtraBold"/>
              </a:rPr>
              <a:t>!</a:t>
            </a:r>
            <a:endParaRPr sz="4700">
              <a:solidFill>
                <a:srgbClr val="E63A46"/>
              </a:solidFill>
              <a:highlight>
                <a:srgbClr val="E63A46"/>
              </a:highlight>
              <a:latin typeface="Open Sans ExtraBold"/>
              <a:ea typeface="Open Sans ExtraBold"/>
              <a:cs typeface="Open Sans ExtraBold"/>
              <a:sym typeface="Open Sans ExtraBold"/>
            </a:endParaRPr>
          </a:p>
        </p:txBody>
      </p:sp>
      <p:pic>
        <p:nvPicPr>
          <p:cNvPr id="1004" name="Google Shape;1004;p79"/>
          <p:cNvPicPr preferRelativeResize="0"/>
          <p:nvPr/>
        </p:nvPicPr>
        <p:blipFill>
          <a:blip r:embed="rId4">
            <a:alphaModFix/>
          </a:blip>
          <a:stretch>
            <a:fillRect/>
          </a:stretch>
        </p:blipFill>
        <p:spPr>
          <a:xfrm>
            <a:off x="10056862" y="6232750"/>
            <a:ext cx="1783287" cy="451700"/>
          </a:xfrm>
          <a:prstGeom prst="rect">
            <a:avLst/>
          </a:prstGeom>
          <a:noFill/>
          <a:ln>
            <a:noFill/>
          </a:ln>
        </p:spPr>
      </p:pic>
      <p:pic>
        <p:nvPicPr>
          <p:cNvPr id="1005" name="Google Shape;1005;p79"/>
          <p:cNvPicPr preferRelativeResize="0"/>
          <p:nvPr/>
        </p:nvPicPr>
        <p:blipFill>
          <a:blip r:embed="rId5">
            <a:alphaModFix/>
          </a:blip>
          <a:stretch>
            <a:fillRect/>
          </a:stretch>
        </p:blipFill>
        <p:spPr>
          <a:xfrm>
            <a:off x="322125" y="6250266"/>
            <a:ext cx="1167365" cy="416669"/>
          </a:xfrm>
          <a:prstGeom prst="rect">
            <a:avLst/>
          </a:prstGeom>
          <a:noFill/>
          <a:ln>
            <a:noFill/>
          </a:ln>
        </p:spPr>
      </p:pic>
      <p:pic>
        <p:nvPicPr>
          <p:cNvPr id="1006" name="Google Shape;1006;p79"/>
          <p:cNvPicPr preferRelativeResize="0"/>
          <p:nvPr/>
        </p:nvPicPr>
        <p:blipFill>
          <a:blip r:embed="rId6">
            <a:alphaModFix/>
          </a:blip>
          <a:stretch>
            <a:fillRect/>
          </a:stretch>
        </p:blipFill>
        <p:spPr>
          <a:xfrm>
            <a:off x="1640584" y="6320351"/>
            <a:ext cx="414744" cy="276499"/>
          </a:xfrm>
          <a:prstGeom prst="rect">
            <a:avLst/>
          </a:prstGeom>
          <a:noFill/>
          <a:ln>
            <a:noFill/>
          </a:ln>
        </p:spPr>
      </p:pic>
      <p:sp>
        <p:nvSpPr>
          <p:cNvPr id="1007" name="Google Shape;1007;p79"/>
          <p:cNvSpPr txBox="1"/>
          <p:nvPr/>
        </p:nvSpPr>
        <p:spPr>
          <a:xfrm>
            <a:off x="3573600" y="3475250"/>
            <a:ext cx="5044800" cy="1635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GB" sz="2200">
                <a:solidFill>
                  <a:srgbClr val="E63A46"/>
                </a:solidFill>
                <a:highlight>
                  <a:srgbClr val="E63A46"/>
                </a:highlight>
                <a:latin typeface="Open Sans ExtraBold"/>
                <a:ea typeface="Open Sans ExtraBold"/>
                <a:cs typeface="Open Sans ExtraBold"/>
                <a:sym typeface="Open Sans ExtraBold"/>
              </a:rPr>
              <a:t>.</a:t>
            </a:r>
            <a:r>
              <a:rPr lang="en-GB" sz="2200">
                <a:solidFill>
                  <a:schemeClr val="lt1"/>
                </a:solidFill>
                <a:highlight>
                  <a:srgbClr val="E63A46"/>
                </a:highlight>
                <a:latin typeface="Open Sans ExtraBold"/>
                <a:ea typeface="Open Sans ExtraBold"/>
                <a:cs typeface="Open Sans ExtraBold"/>
                <a:sym typeface="Open Sans ExtraBold"/>
              </a:rPr>
              <a:t>get in touch:</a:t>
            </a:r>
            <a:r>
              <a:rPr lang="en-GB" sz="2200">
                <a:solidFill>
                  <a:srgbClr val="E63A46"/>
                </a:solidFill>
                <a:highlight>
                  <a:srgbClr val="E63A46"/>
                </a:highlight>
                <a:latin typeface="Open Sans ExtraBold"/>
                <a:ea typeface="Open Sans ExtraBold"/>
                <a:cs typeface="Open Sans ExtraBold"/>
                <a:sym typeface="Open Sans ExtraBold"/>
              </a:rPr>
              <a:t>.</a:t>
            </a:r>
            <a:endParaRPr sz="2200">
              <a:solidFill>
                <a:srgbClr val="E63A46"/>
              </a:solidFill>
              <a:highlight>
                <a:srgbClr val="E63A46"/>
              </a:highlight>
              <a:latin typeface="Open Sans ExtraBold"/>
              <a:ea typeface="Open Sans ExtraBold"/>
              <a:cs typeface="Open Sans ExtraBold"/>
              <a:sym typeface="Open Sans ExtraBold"/>
            </a:endParaRPr>
          </a:p>
          <a:p>
            <a:pPr indent="0" lvl="0" marL="0" rtl="0" algn="ctr">
              <a:spcBef>
                <a:spcPts val="0"/>
              </a:spcBef>
              <a:spcAft>
                <a:spcPts val="0"/>
              </a:spcAft>
              <a:buNone/>
            </a:pPr>
            <a:r>
              <a:t/>
            </a:r>
            <a:endParaRPr sz="300">
              <a:solidFill>
                <a:srgbClr val="E63A46"/>
              </a:solidFill>
              <a:highlight>
                <a:srgbClr val="E63A46"/>
              </a:highlight>
              <a:latin typeface="Open Sans ExtraBold"/>
              <a:ea typeface="Open Sans ExtraBold"/>
              <a:cs typeface="Open Sans ExtraBold"/>
              <a:sym typeface="Open Sans ExtraBold"/>
            </a:endParaRPr>
          </a:p>
          <a:p>
            <a:pPr indent="0" lvl="0" marL="0" rtl="0" algn="ctr">
              <a:spcBef>
                <a:spcPts val="0"/>
              </a:spcBef>
              <a:spcAft>
                <a:spcPts val="0"/>
              </a:spcAft>
              <a:buNone/>
            </a:pPr>
            <a:r>
              <a:rPr lang="en-GB" sz="1500">
                <a:solidFill>
                  <a:srgbClr val="434343"/>
                </a:solidFill>
                <a:latin typeface="Open Sans SemiBold"/>
                <a:ea typeface="Open Sans SemiBold"/>
                <a:cs typeface="Open Sans SemiBold"/>
                <a:sym typeface="Open Sans SemiBold"/>
              </a:rPr>
              <a:t>ikoncic</a:t>
            </a:r>
            <a:r>
              <a:rPr lang="en-GB" sz="1500">
                <a:solidFill>
                  <a:srgbClr val="E63A46"/>
                </a:solidFill>
                <a:latin typeface="Open Sans SemiBold"/>
                <a:ea typeface="Open Sans SemiBold"/>
                <a:cs typeface="Open Sans SemiBold"/>
                <a:sym typeface="Open Sans SemiBold"/>
              </a:rPr>
              <a:t>@</a:t>
            </a:r>
            <a:r>
              <a:rPr lang="en-GB" sz="1500">
                <a:solidFill>
                  <a:srgbClr val="434343"/>
                </a:solidFill>
                <a:latin typeface="Open Sans SemiBold"/>
                <a:ea typeface="Open Sans SemiBold"/>
                <a:cs typeface="Open Sans SemiBold"/>
                <a:sym typeface="Open Sans SemiBold"/>
              </a:rPr>
              <a:t>irb.hr</a:t>
            </a:r>
            <a:br>
              <a:rPr lang="en-GB" sz="1500">
                <a:solidFill>
                  <a:srgbClr val="434343"/>
                </a:solidFill>
                <a:latin typeface="Open Sans SemiBold"/>
                <a:ea typeface="Open Sans SemiBold"/>
                <a:cs typeface="Open Sans SemiBold"/>
                <a:sym typeface="Open Sans SemiBold"/>
              </a:rPr>
            </a:br>
            <a:r>
              <a:rPr lang="en-GB" sz="1500">
                <a:solidFill>
                  <a:srgbClr val="434343"/>
                </a:solidFill>
                <a:latin typeface="Open Sans SemiBold"/>
                <a:ea typeface="Open Sans SemiBold"/>
                <a:cs typeface="Open Sans SemiBold"/>
                <a:sym typeface="Open Sans SemiBold"/>
              </a:rPr>
              <a:t>mzugaj</a:t>
            </a:r>
            <a:r>
              <a:rPr lang="en-GB" sz="1500">
                <a:solidFill>
                  <a:srgbClr val="E63A46"/>
                </a:solidFill>
                <a:latin typeface="Open Sans SemiBold"/>
                <a:ea typeface="Open Sans SemiBold"/>
                <a:cs typeface="Open Sans SemiBold"/>
                <a:sym typeface="Open Sans SemiBold"/>
              </a:rPr>
              <a:t>@</a:t>
            </a:r>
            <a:r>
              <a:rPr lang="en-GB" sz="1500">
                <a:solidFill>
                  <a:srgbClr val="434343"/>
                </a:solidFill>
                <a:latin typeface="Open Sans SemiBold"/>
                <a:ea typeface="Open Sans SemiBold"/>
                <a:cs typeface="Open Sans SemiBold"/>
                <a:sym typeface="Open Sans SemiBold"/>
              </a:rPr>
              <a:t>irb.hr</a:t>
            </a:r>
            <a:br>
              <a:rPr lang="en-GB" sz="1500">
                <a:solidFill>
                  <a:srgbClr val="434343"/>
                </a:solidFill>
                <a:latin typeface="Open Sans SemiBold"/>
                <a:ea typeface="Open Sans SemiBold"/>
                <a:cs typeface="Open Sans SemiBold"/>
                <a:sym typeface="Open Sans SemiBold"/>
              </a:rPr>
            </a:br>
            <a:r>
              <a:rPr lang="en-GB" sz="1500">
                <a:solidFill>
                  <a:srgbClr val="434343"/>
                </a:solidFill>
                <a:latin typeface="Open Sans SemiBold"/>
                <a:ea typeface="Open Sans SemiBold"/>
                <a:cs typeface="Open Sans SemiBold"/>
                <a:sym typeface="Open Sans SemiBold"/>
              </a:rPr>
              <a:t>bmacan</a:t>
            </a:r>
            <a:r>
              <a:rPr lang="en-GB" sz="1500">
                <a:solidFill>
                  <a:srgbClr val="E63A46"/>
                </a:solidFill>
                <a:latin typeface="Open Sans SemiBold"/>
                <a:ea typeface="Open Sans SemiBold"/>
                <a:cs typeface="Open Sans SemiBold"/>
                <a:sym typeface="Open Sans SemiBold"/>
              </a:rPr>
              <a:t>@</a:t>
            </a:r>
            <a:r>
              <a:rPr lang="en-GB" sz="1500">
                <a:solidFill>
                  <a:srgbClr val="434343"/>
                </a:solidFill>
                <a:latin typeface="Open Sans SemiBold"/>
                <a:ea typeface="Open Sans SemiBold"/>
                <a:cs typeface="Open Sans SemiBold"/>
                <a:sym typeface="Open Sans SemiBold"/>
              </a:rPr>
              <a:t>irb.hr</a:t>
            </a:r>
            <a:br>
              <a:rPr lang="en-GB" sz="1500">
                <a:solidFill>
                  <a:srgbClr val="434343"/>
                </a:solidFill>
                <a:latin typeface="Open Sans SemiBold"/>
                <a:ea typeface="Open Sans SemiBold"/>
                <a:cs typeface="Open Sans SemiBold"/>
                <a:sym typeface="Open Sans SemiBold"/>
              </a:rPr>
            </a:br>
            <a:r>
              <a:rPr lang="en-GB" sz="1500">
                <a:solidFill>
                  <a:srgbClr val="434343"/>
                </a:solidFill>
                <a:latin typeface="Open Sans SemiBold"/>
                <a:ea typeface="Open Sans SemiBold"/>
                <a:cs typeface="Open Sans SemiBold"/>
                <a:sym typeface="Open Sans SemiBold"/>
              </a:rPr>
              <a:t>openorgs-admin</a:t>
            </a:r>
            <a:r>
              <a:rPr lang="en-GB" sz="1500">
                <a:solidFill>
                  <a:srgbClr val="E63A46"/>
                </a:solidFill>
                <a:latin typeface="Open Sans SemiBold"/>
                <a:ea typeface="Open Sans SemiBold"/>
                <a:cs typeface="Open Sans SemiBold"/>
                <a:sym typeface="Open Sans SemiBold"/>
              </a:rPr>
              <a:t>@</a:t>
            </a:r>
            <a:r>
              <a:rPr lang="en-GB" sz="1500">
                <a:solidFill>
                  <a:srgbClr val="434343"/>
                </a:solidFill>
                <a:latin typeface="Open Sans SemiBold"/>
                <a:ea typeface="Open Sans SemiBold"/>
                <a:cs typeface="Open Sans SemiBold"/>
                <a:sym typeface="Open Sans SemiBold"/>
              </a:rPr>
              <a:t>openaire.eu</a:t>
            </a:r>
            <a:endParaRPr sz="100">
              <a:solidFill>
                <a:srgbClr val="E63A46"/>
              </a:solidFill>
              <a:highlight>
                <a:srgbClr val="E63A46"/>
              </a:highlight>
              <a:latin typeface="Open Sans SemiBold"/>
              <a:ea typeface="Open Sans SemiBold"/>
              <a:cs typeface="Open Sans SemiBold"/>
              <a:sym typeface="Open Sans SemiBold"/>
            </a:endParaRPr>
          </a:p>
        </p:txBody>
      </p:sp>
      <p:sp>
        <p:nvSpPr>
          <p:cNvPr id="1008" name="Google Shape;1008;p79"/>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pic>
        <p:nvPicPr>
          <p:cNvPr id="374" name="Google Shape;374;p38"/>
          <p:cNvPicPr preferRelativeResize="0"/>
          <p:nvPr/>
        </p:nvPicPr>
        <p:blipFill rotWithShape="1">
          <a:blip r:embed="rId3">
            <a:alphaModFix amt="33000"/>
          </a:blip>
          <a:srcRect b="0" l="22350" r="57831" t="0"/>
          <a:stretch/>
        </p:blipFill>
        <p:spPr>
          <a:xfrm>
            <a:off x="0" y="0"/>
            <a:ext cx="2416248" cy="6858000"/>
          </a:xfrm>
          <a:prstGeom prst="rect">
            <a:avLst/>
          </a:prstGeom>
          <a:noFill/>
          <a:ln>
            <a:noFill/>
          </a:ln>
        </p:spPr>
      </p:pic>
      <p:pic>
        <p:nvPicPr>
          <p:cNvPr id="375" name="Google Shape;375;p38"/>
          <p:cNvPicPr preferRelativeResize="0"/>
          <p:nvPr/>
        </p:nvPicPr>
        <p:blipFill>
          <a:blip r:embed="rId4">
            <a:alphaModFix/>
          </a:blip>
          <a:stretch>
            <a:fillRect/>
          </a:stretch>
        </p:blipFill>
        <p:spPr>
          <a:xfrm>
            <a:off x="10056862" y="6232750"/>
            <a:ext cx="1783287" cy="451700"/>
          </a:xfrm>
          <a:prstGeom prst="rect">
            <a:avLst/>
          </a:prstGeom>
          <a:noFill/>
          <a:ln>
            <a:noFill/>
          </a:ln>
        </p:spPr>
      </p:pic>
      <p:pic>
        <p:nvPicPr>
          <p:cNvPr id="376" name="Google Shape;376;p38"/>
          <p:cNvPicPr preferRelativeResize="0"/>
          <p:nvPr/>
        </p:nvPicPr>
        <p:blipFill>
          <a:blip r:embed="rId5">
            <a:alphaModFix/>
          </a:blip>
          <a:stretch>
            <a:fillRect/>
          </a:stretch>
        </p:blipFill>
        <p:spPr>
          <a:xfrm>
            <a:off x="322125" y="6250266"/>
            <a:ext cx="1167365" cy="416669"/>
          </a:xfrm>
          <a:prstGeom prst="rect">
            <a:avLst/>
          </a:prstGeom>
          <a:noFill/>
          <a:ln>
            <a:noFill/>
          </a:ln>
        </p:spPr>
      </p:pic>
      <p:pic>
        <p:nvPicPr>
          <p:cNvPr id="377" name="Google Shape;377;p38"/>
          <p:cNvPicPr preferRelativeResize="0"/>
          <p:nvPr/>
        </p:nvPicPr>
        <p:blipFill>
          <a:blip r:embed="rId6">
            <a:alphaModFix/>
          </a:blip>
          <a:stretch>
            <a:fillRect/>
          </a:stretch>
        </p:blipFill>
        <p:spPr>
          <a:xfrm>
            <a:off x="1640584" y="6320351"/>
            <a:ext cx="414744" cy="276499"/>
          </a:xfrm>
          <a:prstGeom prst="rect">
            <a:avLst/>
          </a:prstGeom>
          <a:noFill/>
          <a:ln>
            <a:noFill/>
          </a:ln>
        </p:spPr>
      </p:pic>
      <p:grpSp>
        <p:nvGrpSpPr>
          <p:cNvPr id="378" name="Google Shape;378;p38"/>
          <p:cNvGrpSpPr/>
          <p:nvPr/>
        </p:nvGrpSpPr>
        <p:grpSpPr>
          <a:xfrm>
            <a:off x="1771271" y="1952604"/>
            <a:ext cx="3163267" cy="2269014"/>
            <a:chOff x="1660800" y="1171213"/>
            <a:chExt cx="1942800" cy="1569600"/>
          </a:xfrm>
        </p:grpSpPr>
        <p:sp>
          <p:nvSpPr>
            <p:cNvPr id="379" name="Google Shape;379;p38"/>
            <p:cNvSpPr/>
            <p:nvPr/>
          </p:nvSpPr>
          <p:spPr>
            <a:xfrm>
              <a:off x="1660800" y="1171213"/>
              <a:ext cx="1942800" cy="1569600"/>
            </a:xfrm>
            <a:prstGeom prst="round1Rect">
              <a:avLst>
                <a:gd fmla="val 17446" name="adj"/>
              </a:avLst>
            </a:prstGeom>
            <a:solidFill>
              <a:srgbClr val="EA586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380" name="Google Shape;380;p38"/>
            <p:cNvSpPr txBox="1"/>
            <p:nvPr/>
          </p:nvSpPr>
          <p:spPr>
            <a:xfrm>
              <a:off x="1879865" y="1308149"/>
              <a:ext cx="1451700" cy="459900"/>
            </a:xfrm>
            <a:prstGeom prst="rect">
              <a:avLst/>
            </a:prstGeom>
            <a:solidFill>
              <a:srgbClr val="EA5862"/>
            </a:solid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GB" sz="1500">
                  <a:solidFill>
                    <a:srgbClr val="FFFFFF"/>
                  </a:solidFill>
                  <a:latin typeface="Open Sans"/>
                  <a:ea typeface="Open Sans"/>
                  <a:cs typeface="Open Sans"/>
                  <a:sym typeface="Open Sans"/>
                </a:rPr>
                <a:t>Diverse Sources</a:t>
              </a:r>
              <a:endParaRPr sz="1500">
                <a:solidFill>
                  <a:srgbClr val="FFFFFF"/>
                </a:solidFill>
                <a:latin typeface="Open Sans"/>
                <a:ea typeface="Open Sans"/>
                <a:cs typeface="Open Sans"/>
                <a:sym typeface="Open Sans"/>
              </a:endParaRPr>
            </a:p>
          </p:txBody>
        </p:sp>
        <p:sp>
          <p:nvSpPr>
            <p:cNvPr id="381" name="Google Shape;381;p38"/>
            <p:cNvSpPr txBox="1"/>
            <p:nvPr/>
          </p:nvSpPr>
          <p:spPr>
            <a:xfrm>
              <a:off x="1879863" y="1594373"/>
              <a:ext cx="1451700" cy="512400"/>
            </a:xfrm>
            <a:prstGeom prst="rect">
              <a:avLst/>
            </a:prstGeom>
            <a:solidFill>
              <a:srgbClr val="EA5862"/>
            </a:solid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None/>
              </a:pPr>
              <a:r>
                <a:rPr lang="en-GB" sz="1200">
                  <a:solidFill>
                    <a:srgbClr val="FFFFFF"/>
                  </a:solidFill>
                  <a:latin typeface="Open Sans"/>
                  <a:ea typeface="Open Sans"/>
                  <a:cs typeface="Open Sans"/>
                  <a:sym typeface="Open Sans"/>
                </a:rPr>
                <a:t>Metadata about organisations can be found scattered through many different sources.</a:t>
              </a:r>
              <a:endParaRPr sz="1200">
                <a:solidFill>
                  <a:srgbClr val="FFFFFF"/>
                </a:solidFill>
                <a:latin typeface="Open Sans"/>
                <a:ea typeface="Open Sans"/>
                <a:cs typeface="Open Sans"/>
                <a:sym typeface="Open Sans"/>
              </a:endParaRPr>
            </a:p>
          </p:txBody>
        </p:sp>
      </p:grpSp>
      <p:grpSp>
        <p:nvGrpSpPr>
          <p:cNvPr id="382" name="Google Shape;382;p38"/>
          <p:cNvGrpSpPr/>
          <p:nvPr/>
        </p:nvGrpSpPr>
        <p:grpSpPr>
          <a:xfrm>
            <a:off x="4929653" y="1952604"/>
            <a:ext cx="3163267" cy="2269014"/>
            <a:chOff x="3600600" y="1170963"/>
            <a:chExt cx="1942800" cy="1569600"/>
          </a:xfrm>
        </p:grpSpPr>
        <p:sp>
          <p:nvSpPr>
            <p:cNvPr id="383" name="Google Shape;383;p38"/>
            <p:cNvSpPr/>
            <p:nvPr/>
          </p:nvSpPr>
          <p:spPr>
            <a:xfrm>
              <a:off x="3600600" y="1170963"/>
              <a:ext cx="1942800" cy="1569600"/>
            </a:xfrm>
            <a:prstGeom prst="round2SameRect">
              <a:avLst>
                <a:gd fmla="val 18098" name="adj1"/>
                <a:gd fmla="val 0" name="adj2"/>
              </a:avLst>
            </a:prstGeom>
            <a:solidFill>
              <a:srgbClr val="F29BA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384" name="Google Shape;384;p38"/>
            <p:cNvSpPr txBox="1"/>
            <p:nvPr/>
          </p:nvSpPr>
          <p:spPr>
            <a:xfrm>
              <a:off x="3819008" y="1308149"/>
              <a:ext cx="1451700" cy="459900"/>
            </a:xfrm>
            <a:prstGeom prst="rect">
              <a:avLst/>
            </a:prstGeom>
            <a:solidFill>
              <a:srgbClr val="F29BA1"/>
            </a:solid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GB" sz="1500">
                  <a:solidFill>
                    <a:srgbClr val="FFFFFF"/>
                  </a:solidFill>
                  <a:latin typeface="Open Sans"/>
                  <a:ea typeface="Open Sans"/>
                  <a:cs typeface="Open Sans"/>
                  <a:sym typeface="Open Sans"/>
                </a:rPr>
                <a:t>Different Names</a:t>
              </a:r>
              <a:endParaRPr sz="1500">
                <a:solidFill>
                  <a:srgbClr val="FFFFFF"/>
                </a:solidFill>
                <a:latin typeface="Open Sans"/>
                <a:ea typeface="Open Sans"/>
                <a:cs typeface="Open Sans"/>
                <a:sym typeface="Open Sans"/>
              </a:endParaRPr>
            </a:p>
          </p:txBody>
        </p:sp>
        <p:sp>
          <p:nvSpPr>
            <p:cNvPr id="385" name="Google Shape;385;p38"/>
            <p:cNvSpPr txBox="1"/>
            <p:nvPr/>
          </p:nvSpPr>
          <p:spPr>
            <a:xfrm>
              <a:off x="3797174" y="1594131"/>
              <a:ext cx="1451700" cy="512400"/>
            </a:xfrm>
            <a:prstGeom prst="rect">
              <a:avLst/>
            </a:prstGeom>
            <a:solidFill>
              <a:srgbClr val="F29BA1"/>
            </a:solid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None/>
              </a:pPr>
              <a:r>
                <a:rPr lang="en-GB" sz="1200">
                  <a:solidFill>
                    <a:srgbClr val="FFFFFF"/>
                  </a:solidFill>
                  <a:latin typeface="Open Sans"/>
                  <a:ea typeface="Open Sans"/>
                  <a:cs typeface="Open Sans"/>
                  <a:sym typeface="Open Sans"/>
                </a:rPr>
                <a:t>Organisations may present themselves under various identifiers, including legal names, acronyms, short names, and alternative designations.</a:t>
              </a:r>
              <a:endParaRPr sz="1200">
                <a:solidFill>
                  <a:srgbClr val="FFFFFF"/>
                </a:solidFill>
                <a:latin typeface="Open Sans"/>
                <a:ea typeface="Open Sans"/>
                <a:cs typeface="Open Sans"/>
                <a:sym typeface="Open Sans"/>
              </a:endParaRPr>
            </a:p>
          </p:txBody>
        </p:sp>
      </p:grpSp>
      <p:grpSp>
        <p:nvGrpSpPr>
          <p:cNvPr id="386" name="Google Shape;386;p38"/>
          <p:cNvGrpSpPr/>
          <p:nvPr/>
        </p:nvGrpSpPr>
        <p:grpSpPr>
          <a:xfrm>
            <a:off x="8087115" y="1977006"/>
            <a:ext cx="3163267" cy="2244371"/>
            <a:chOff x="5539816" y="1171213"/>
            <a:chExt cx="1942800" cy="1569600"/>
          </a:xfrm>
        </p:grpSpPr>
        <p:sp>
          <p:nvSpPr>
            <p:cNvPr id="387" name="Google Shape;387;p38"/>
            <p:cNvSpPr/>
            <p:nvPr/>
          </p:nvSpPr>
          <p:spPr>
            <a:xfrm flipH="1">
              <a:off x="5539816" y="1171213"/>
              <a:ext cx="1942800" cy="1569600"/>
            </a:xfrm>
            <a:prstGeom prst="round1Rect">
              <a:avLst>
                <a:gd fmla="val 17446" name="adj"/>
              </a:avLst>
            </a:prstGeom>
            <a:solidFill>
              <a:srgbClr val="F8C8CB"/>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388" name="Google Shape;388;p38"/>
            <p:cNvSpPr txBox="1"/>
            <p:nvPr/>
          </p:nvSpPr>
          <p:spPr>
            <a:xfrm>
              <a:off x="5668799" y="1306987"/>
              <a:ext cx="1813800" cy="527700"/>
            </a:xfrm>
            <a:prstGeom prst="rect">
              <a:avLst/>
            </a:prstGeom>
            <a:solidFill>
              <a:srgbClr val="F8C8CB"/>
            </a:solid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GB" sz="1500">
                  <a:solidFill>
                    <a:srgbClr val="FFFFFF"/>
                  </a:solidFill>
                  <a:latin typeface="Open Sans"/>
                  <a:ea typeface="Open Sans"/>
                  <a:cs typeface="Open Sans"/>
                  <a:sym typeface="Open Sans"/>
                </a:rPr>
                <a:t>Organisational Architecture</a:t>
              </a:r>
              <a:endParaRPr sz="1500">
                <a:solidFill>
                  <a:srgbClr val="FFFFFF"/>
                </a:solidFill>
                <a:latin typeface="Open Sans"/>
                <a:ea typeface="Open Sans"/>
                <a:cs typeface="Open Sans"/>
                <a:sym typeface="Open Sans"/>
              </a:endParaRPr>
            </a:p>
          </p:txBody>
        </p:sp>
        <p:sp>
          <p:nvSpPr>
            <p:cNvPr id="389" name="Google Shape;389;p38"/>
            <p:cNvSpPr txBox="1"/>
            <p:nvPr/>
          </p:nvSpPr>
          <p:spPr>
            <a:xfrm>
              <a:off x="5691767" y="1584769"/>
              <a:ext cx="1451700" cy="512400"/>
            </a:xfrm>
            <a:prstGeom prst="rect">
              <a:avLst/>
            </a:prstGeom>
            <a:solidFill>
              <a:srgbClr val="F8C8CB"/>
            </a:solid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None/>
              </a:pPr>
              <a:r>
                <a:rPr lang="en-GB" sz="1200">
                  <a:solidFill>
                    <a:srgbClr val="FFFFFF"/>
                  </a:solidFill>
                  <a:latin typeface="Open Sans"/>
                  <a:ea typeface="Open Sans"/>
                  <a:cs typeface="Open Sans"/>
                  <a:sym typeface="Open Sans"/>
                </a:rPr>
                <a:t>The organisation's structure, with its faculties, departments, branches, and detachments, might not always be straightforward.</a:t>
              </a:r>
              <a:endParaRPr sz="1200">
                <a:solidFill>
                  <a:srgbClr val="FFFFFF"/>
                </a:solidFill>
                <a:latin typeface="Open Sans"/>
                <a:ea typeface="Open Sans"/>
                <a:cs typeface="Open Sans"/>
                <a:sym typeface="Open Sans"/>
              </a:endParaRPr>
            </a:p>
          </p:txBody>
        </p:sp>
      </p:grpSp>
      <p:grpSp>
        <p:nvGrpSpPr>
          <p:cNvPr id="390" name="Google Shape;390;p38"/>
          <p:cNvGrpSpPr/>
          <p:nvPr/>
        </p:nvGrpSpPr>
        <p:grpSpPr>
          <a:xfrm>
            <a:off x="4785082" y="2913532"/>
            <a:ext cx="347155" cy="347155"/>
            <a:chOff x="3157188" y="909150"/>
            <a:chExt cx="470400" cy="470400"/>
          </a:xfrm>
        </p:grpSpPr>
        <p:sp>
          <p:nvSpPr>
            <p:cNvPr id="391" name="Google Shape;391;p38"/>
            <p:cNvSpPr/>
            <p:nvPr/>
          </p:nvSpPr>
          <p:spPr>
            <a:xfrm>
              <a:off x="3157188" y="909150"/>
              <a:ext cx="470400" cy="470400"/>
            </a:xfrm>
            <a:prstGeom prst="ellipse">
              <a:avLst/>
            </a:prstGeom>
            <a:solidFill>
              <a:srgbClr val="FFFFFF"/>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2" name="Google Shape;392;p38"/>
            <p:cNvSpPr/>
            <p:nvPr/>
          </p:nvSpPr>
          <p:spPr>
            <a:xfrm>
              <a:off x="3243138" y="995100"/>
              <a:ext cx="298500" cy="298500"/>
            </a:xfrm>
            <a:prstGeom prst="mathPlus">
              <a:avLst>
                <a:gd fmla="val 9900" name="adj1"/>
              </a:avLst>
            </a:prstGeom>
            <a:solidFill>
              <a:srgbClr val="E63A46"/>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93" name="Google Shape;393;p38"/>
          <p:cNvGrpSpPr/>
          <p:nvPr/>
        </p:nvGrpSpPr>
        <p:grpSpPr>
          <a:xfrm>
            <a:off x="7928553" y="2925607"/>
            <a:ext cx="347155" cy="347155"/>
            <a:chOff x="3157188" y="909150"/>
            <a:chExt cx="470400" cy="470400"/>
          </a:xfrm>
        </p:grpSpPr>
        <p:sp>
          <p:nvSpPr>
            <p:cNvPr id="394" name="Google Shape;394;p38"/>
            <p:cNvSpPr/>
            <p:nvPr/>
          </p:nvSpPr>
          <p:spPr>
            <a:xfrm>
              <a:off x="3157188" y="909150"/>
              <a:ext cx="470400" cy="470400"/>
            </a:xfrm>
            <a:prstGeom prst="ellipse">
              <a:avLst/>
            </a:prstGeom>
            <a:solidFill>
              <a:srgbClr val="FFFFFF"/>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5" name="Google Shape;395;p38"/>
            <p:cNvSpPr/>
            <p:nvPr/>
          </p:nvSpPr>
          <p:spPr>
            <a:xfrm>
              <a:off x="3243138" y="995100"/>
              <a:ext cx="298500" cy="298500"/>
            </a:xfrm>
            <a:prstGeom prst="mathPlus">
              <a:avLst>
                <a:gd fmla="val 9900" name="adj1"/>
              </a:avLst>
            </a:prstGeom>
            <a:solidFill>
              <a:srgbClr val="E63A46"/>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96" name="Google Shape;396;p38"/>
          <p:cNvGrpSpPr/>
          <p:nvPr/>
        </p:nvGrpSpPr>
        <p:grpSpPr>
          <a:xfrm>
            <a:off x="1770352" y="4116481"/>
            <a:ext cx="9480032" cy="1289608"/>
            <a:chOff x="1660795" y="2923136"/>
            <a:chExt cx="5822400" cy="1049400"/>
          </a:xfrm>
        </p:grpSpPr>
        <p:sp>
          <p:nvSpPr>
            <p:cNvPr id="397" name="Google Shape;397;p38"/>
            <p:cNvSpPr/>
            <p:nvPr/>
          </p:nvSpPr>
          <p:spPr>
            <a:xfrm rot="10800000">
              <a:off x="1660795" y="2923136"/>
              <a:ext cx="5822400" cy="1049400"/>
            </a:xfrm>
            <a:prstGeom prst="round2SameRect">
              <a:avLst>
                <a:gd fmla="val 18098" name="adj1"/>
                <a:gd fmla="val 0" name="adj2"/>
              </a:avLst>
            </a:prstGeom>
            <a:solidFill>
              <a:srgbClr val="E63A46"/>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8" name="Google Shape;398;p38"/>
            <p:cNvSpPr txBox="1"/>
            <p:nvPr/>
          </p:nvSpPr>
          <p:spPr>
            <a:xfrm>
              <a:off x="2583300" y="2978750"/>
              <a:ext cx="3977400" cy="349500"/>
            </a:xfrm>
            <a:prstGeom prst="rect">
              <a:avLst/>
            </a:prstGeom>
            <a:solidFill>
              <a:srgbClr val="E63A46"/>
            </a:solid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GB" sz="1500">
                  <a:solidFill>
                    <a:srgbClr val="FFFFFF"/>
                  </a:solidFill>
                  <a:latin typeface="Open Sans"/>
                  <a:ea typeface="Open Sans"/>
                  <a:cs typeface="Open Sans"/>
                  <a:sym typeface="Open Sans"/>
                </a:rPr>
                <a:t>Key to Success</a:t>
              </a:r>
              <a:endParaRPr sz="1500">
                <a:solidFill>
                  <a:srgbClr val="FFFFFF"/>
                </a:solidFill>
                <a:latin typeface="Open Sans"/>
                <a:ea typeface="Open Sans"/>
                <a:cs typeface="Open Sans"/>
                <a:sym typeface="Open Sans"/>
              </a:endParaRPr>
            </a:p>
          </p:txBody>
        </p:sp>
        <p:sp>
          <p:nvSpPr>
            <p:cNvPr id="399" name="Google Shape;399;p38"/>
            <p:cNvSpPr txBox="1"/>
            <p:nvPr/>
          </p:nvSpPr>
          <p:spPr>
            <a:xfrm>
              <a:off x="2583300" y="3328325"/>
              <a:ext cx="3977400" cy="389400"/>
            </a:xfrm>
            <a:prstGeom prst="rect">
              <a:avLst/>
            </a:prstGeom>
            <a:solidFill>
              <a:srgbClr val="E63A46"/>
            </a:solid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lang="en-GB">
                  <a:solidFill>
                    <a:srgbClr val="FFFFFF"/>
                  </a:solidFill>
                  <a:latin typeface="Open Sans"/>
                  <a:ea typeface="Open Sans"/>
                  <a:cs typeface="Open Sans"/>
                  <a:sym typeface="Open Sans"/>
                </a:rPr>
                <a:t>To ensure an efficient scholarly communication system, clarifying and disambiguating information is essential.</a:t>
              </a:r>
              <a:endParaRPr>
                <a:solidFill>
                  <a:srgbClr val="FFFFFF"/>
                </a:solidFill>
                <a:latin typeface="Open Sans"/>
                <a:ea typeface="Open Sans"/>
                <a:cs typeface="Open Sans"/>
                <a:sym typeface="Open Sans"/>
              </a:endParaRPr>
            </a:p>
          </p:txBody>
        </p:sp>
      </p:grpSp>
      <p:sp>
        <p:nvSpPr>
          <p:cNvPr id="400" name="Google Shape;400;p38"/>
          <p:cNvSpPr txBox="1"/>
          <p:nvPr/>
        </p:nvSpPr>
        <p:spPr>
          <a:xfrm>
            <a:off x="1773876" y="914625"/>
            <a:ext cx="68514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4000">
                <a:solidFill>
                  <a:srgbClr val="434343"/>
                </a:solidFill>
                <a:latin typeface="Open Sans ExtraBold"/>
                <a:ea typeface="Open Sans ExtraBold"/>
                <a:cs typeface="Open Sans ExtraBold"/>
                <a:sym typeface="Open Sans ExtraBold"/>
              </a:rPr>
              <a:t>Information</a:t>
            </a:r>
            <a:r>
              <a:rPr lang="en-GB" sz="4000">
                <a:solidFill>
                  <a:srgbClr val="434343"/>
                </a:solidFill>
                <a:latin typeface="Open Sans ExtraBold"/>
                <a:ea typeface="Open Sans ExtraBold"/>
                <a:cs typeface="Open Sans ExtraBold"/>
                <a:sym typeface="Open Sans ExtraBold"/>
              </a:rPr>
              <a:t> </a:t>
            </a:r>
            <a:r>
              <a:rPr lang="en-GB" sz="4000">
                <a:solidFill>
                  <a:schemeClr val="lt1"/>
                </a:solidFill>
                <a:highlight>
                  <a:srgbClr val="E63A46"/>
                </a:highlight>
                <a:latin typeface="Open Sans ExtraBold"/>
                <a:ea typeface="Open Sans ExtraBold"/>
                <a:cs typeface="Open Sans ExtraBold"/>
                <a:sym typeface="Open Sans ExtraBold"/>
              </a:rPr>
              <a:t> ambiguity</a:t>
            </a:r>
            <a:r>
              <a:rPr lang="en-GB" sz="4000">
                <a:solidFill>
                  <a:srgbClr val="E63A46"/>
                </a:solidFill>
                <a:highlight>
                  <a:srgbClr val="E63A46"/>
                </a:highlight>
                <a:latin typeface="Open Sans ExtraBold"/>
                <a:ea typeface="Open Sans ExtraBold"/>
                <a:cs typeface="Open Sans ExtraBold"/>
                <a:sym typeface="Open Sans ExtraBold"/>
              </a:rPr>
              <a:t>.</a:t>
            </a:r>
            <a:r>
              <a:rPr lang="en-GB" sz="4000">
                <a:solidFill>
                  <a:schemeClr val="lt1"/>
                </a:solidFill>
                <a:highlight>
                  <a:srgbClr val="E63A46"/>
                </a:highlight>
                <a:latin typeface="Open Sans ExtraBold"/>
                <a:ea typeface="Open Sans ExtraBold"/>
                <a:cs typeface="Open Sans ExtraBold"/>
                <a:sym typeface="Open Sans ExtraBold"/>
              </a:rPr>
              <a:t> </a:t>
            </a:r>
            <a:r>
              <a:rPr lang="en-GB" sz="4000">
                <a:solidFill>
                  <a:srgbClr val="434343"/>
                </a:solidFill>
                <a:latin typeface="Open Sans ExtraBold"/>
                <a:ea typeface="Open Sans ExtraBold"/>
                <a:cs typeface="Open Sans ExtraBold"/>
                <a:sym typeface="Open Sans ExtraBold"/>
              </a:rPr>
              <a:t> </a:t>
            </a:r>
            <a:endParaRPr sz="600">
              <a:solidFill>
                <a:schemeClr val="lt1"/>
              </a:solidFill>
              <a:highlight>
                <a:srgbClr val="E63A46"/>
              </a:highlight>
              <a:latin typeface="Open Sans ExtraBold"/>
              <a:ea typeface="Open Sans ExtraBold"/>
              <a:cs typeface="Open Sans ExtraBold"/>
              <a:sym typeface="Open Sans ExtraBold"/>
            </a:endParaRPr>
          </a:p>
        </p:txBody>
      </p:sp>
      <p:sp>
        <p:nvSpPr>
          <p:cNvPr id="401" name="Google Shape;401;p38"/>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pic>
        <p:nvPicPr>
          <p:cNvPr id="407" name="Google Shape;407;p39"/>
          <p:cNvPicPr preferRelativeResize="0"/>
          <p:nvPr/>
        </p:nvPicPr>
        <p:blipFill rotWithShape="1">
          <a:blip r:embed="rId3">
            <a:alphaModFix amt="33000"/>
          </a:blip>
          <a:srcRect b="0" l="22350" r="57831" t="0"/>
          <a:stretch/>
        </p:blipFill>
        <p:spPr>
          <a:xfrm>
            <a:off x="0" y="0"/>
            <a:ext cx="2416248" cy="6858000"/>
          </a:xfrm>
          <a:prstGeom prst="rect">
            <a:avLst/>
          </a:prstGeom>
          <a:noFill/>
          <a:ln>
            <a:noFill/>
          </a:ln>
        </p:spPr>
      </p:pic>
      <p:sp>
        <p:nvSpPr>
          <p:cNvPr id="408" name="Google Shape;408;p39"/>
          <p:cNvSpPr txBox="1"/>
          <p:nvPr/>
        </p:nvSpPr>
        <p:spPr>
          <a:xfrm>
            <a:off x="1386850" y="2105250"/>
            <a:ext cx="6369600" cy="264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4000">
                <a:solidFill>
                  <a:srgbClr val="434343"/>
                </a:solidFill>
                <a:latin typeface="Open Sans ExtraBold"/>
                <a:ea typeface="Open Sans ExtraBold"/>
                <a:cs typeface="Open Sans ExtraBold"/>
                <a:sym typeface="Open Sans ExtraBold"/>
              </a:rPr>
              <a:t>This ambiguity affects the </a:t>
            </a:r>
            <a:r>
              <a:rPr lang="en-GB" sz="4000">
                <a:solidFill>
                  <a:schemeClr val="lt1"/>
                </a:solidFill>
                <a:highlight>
                  <a:srgbClr val="E63A46"/>
                </a:highlight>
                <a:latin typeface="Open Sans ExtraBold"/>
                <a:ea typeface="Open Sans ExtraBold"/>
                <a:cs typeface="Open Sans ExtraBold"/>
                <a:sym typeface="Open Sans ExtraBold"/>
              </a:rPr>
              <a:t> whole </a:t>
            </a:r>
            <a:r>
              <a:rPr lang="en-GB" sz="4000">
                <a:solidFill>
                  <a:srgbClr val="434343"/>
                </a:solidFill>
                <a:latin typeface="Open Sans ExtraBold"/>
                <a:ea typeface="Open Sans ExtraBold"/>
                <a:cs typeface="Open Sans ExtraBold"/>
                <a:sym typeface="Open Sans ExtraBold"/>
              </a:rPr>
              <a:t> scholarly communication system.</a:t>
            </a:r>
            <a:endParaRPr sz="600">
              <a:solidFill>
                <a:schemeClr val="lt1"/>
              </a:solidFill>
              <a:highlight>
                <a:srgbClr val="E63A46"/>
              </a:highlight>
              <a:latin typeface="Open Sans ExtraBold"/>
              <a:ea typeface="Open Sans ExtraBold"/>
              <a:cs typeface="Open Sans ExtraBold"/>
              <a:sym typeface="Open Sans ExtraBold"/>
            </a:endParaRPr>
          </a:p>
        </p:txBody>
      </p:sp>
      <p:pic>
        <p:nvPicPr>
          <p:cNvPr id="409" name="Google Shape;409;p39"/>
          <p:cNvPicPr preferRelativeResize="0"/>
          <p:nvPr/>
        </p:nvPicPr>
        <p:blipFill>
          <a:blip r:embed="rId4">
            <a:alphaModFix/>
          </a:blip>
          <a:stretch>
            <a:fillRect/>
          </a:stretch>
        </p:blipFill>
        <p:spPr>
          <a:xfrm>
            <a:off x="8153450" y="0"/>
            <a:ext cx="4038550" cy="6062826"/>
          </a:xfrm>
          <a:prstGeom prst="rect">
            <a:avLst/>
          </a:prstGeom>
          <a:noFill/>
          <a:ln>
            <a:noFill/>
          </a:ln>
        </p:spPr>
      </p:pic>
      <p:pic>
        <p:nvPicPr>
          <p:cNvPr id="410" name="Google Shape;410;p39"/>
          <p:cNvPicPr preferRelativeResize="0"/>
          <p:nvPr/>
        </p:nvPicPr>
        <p:blipFill>
          <a:blip r:embed="rId5">
            <a:alphaModFix/>
          </a:blip>
          <a:stretch>
            <a:fillRect/>
          </a:stretch>
        </p:blipFill>
        <p:spPr>
          <a:xfrm>
            <a:off x="10056862" y="6232750"/>
            <a:ext cx="1783287" cy="451700"/>
          </a:xfrm>
          <a:prstGeom prst="rect">
            <a:avLst/>
          </a:prstGeom>
          <a:noFill/>
          <a:ln>
            <a:noFill/>
          </a:ln>
        </p:spPr>
      </p:pic>
      <p:pic>
        <p:nvPicPr>
          <p:cNvPr id="411" name="Google Shape;411;p39"/>
          <p:cNvPicPr preferRelativeResize="0"/>
          <p:nvPr/>
        </p:nvPicPr>
        <p:blipFill>
          <a:blip r:embed="rId6">
            <a:alphaModFix/>
          </a:blip>
          <a:stretch>
            <a:fillRect/>
          </a:stretch>
        </p:blipFill>
        <p:spPr>
          <a:xfrm>
            <a:off x="322125" y="6250266"/>
            <a:ext cx="1167365" cy="416669"/>
          </a:xfrm>
          <a:prstGeom prst="rect">
            <a:avLst/>
          </a:prstGeom>
          <a:noFill/>
          <a:ln>
            <a:noFill/>
          </a:ln>
        </p:spPr>
      </p:pic>
      <p:pic>
        <p:nvPicPr>
          <p:cNvPr id="412" name="Google Shape;412;p39"/>
          <p:cNvPicPr preferRelativeResize="0"/>
          <p:nvPr/>
        </p:nvPicPr>
        <p:blipFill>
          <a:blip r:embed="rId7">
            <a:alphaModFix/>
          </a:blip>
          <a:stretch>
            <a:fillRect/>
          </a:stretch>
        </p:blipFill>
        <p:spPr>
          <a:xfrm>
            <a:off x="1640584" y="6320351"/>
            <a:ext cx="414744" cy="276499"/>
          </a:xfrm>
          <a:prstGeom prst="rect">
            <a:avLst/>
          </a:prstGeom>
          <a:noFill/>
          <a:ln>
            <a:noFill/>
          </a:ln>
        </p:spPr>
      </p:pic>
      <p:sp>
        <p:nvSpPr>
          <p:cNvPr id="413" name="Google Shape;413;p39"/>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pic>
        <p:nvPicPr>
          <p:cNvPr id="419" name="Google Shape;419;p40"/>
          <p:cNvPicPr preferRelativeResize="0"/>
          <p:nvPr/>
        </p:nvPicPr>
        <p:blipFill rotWithShape="1">
          <a:blip r:embed="rId3">
            <a:alphaModFix amt="33000"/>
          </a:blip>
          <a:srcRect b="0" l="22350" r="57831" t="0"/>
          <a:stretch/>
        </p:blipFill>
        <p:spPr>
          <a:xfrm>
            <a:off x="0" y="0"/>
            <a:ext cx="2416248" cy="6858000"/>
          </a:xfrm>
          <a:prstGeom prst="rect">
            <a:avLst/>
          </a:prstGeom>
          <a:noFill/>
          <a:ln>
            <a:noFill/>
          </a:ln>
        </p:spPr>
      </p:pic>
      <p:sp>
        <p:nvSpPr>
          <p:cNvPr id="420" name="Google Shape;420;p40"/>
          <p:cNvSpPr txBox="1"/>
          <p:nvPr/>
        </p:nvSpPr>
        <p:spPr>
          <a:xfrm>
            <a:off x="1212975" y="896400"/>
            <a:ext cx="96258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4000">
                <a:solidFill>
                  <a:srgbClr val="434343"/>
                </a:solidFill>
                <a:latin typeface="Open Sans ExtraBold"/>
                <a:ea typeface="Open Sans ExtraBold"/>
                <a:cs typeface="Open Sans ExtraBold"/>
                <a:sym typeface="Open Sans ExtraBold"/>
              </a:rPr>
              <a:t>Who needs </a:t>
            </a:r>
            <a:r>
              <a:rPr lang="en-GB" sz="4000">
                <a:solidFill>
                  <a:srgbClr val="E63A46"/>
                </a:solidFill>
                <a:highlight>
                  <a:srgbClr val="E63A46"/>
                </a:highlight>
                <a:latin typeface="Open Sans ExtraBold"/>
                <a:ea typeface="Open Sans ExtraBold"/>
                <a:cs typeface="Open Sans ExtraBold"/>
                <a:sym typeface="Open Sans ExtraBold"/>
              </a:rPr>
              <a:t>.</a:t>
            </a:r>
            <a:r>
              <a:rPr lang="en-GB" sz="4000">
                <a:solidFill>
                  <a:schemeClr val="lt1"/>
                </a:solidFill>
                <a:highlight>
                  <a:srgbClr val="E63A46"/>
                </a:highlight>
                <a:latin typeface="Open Sans ExtraBold"/>
                <a:ea typeface="Open Sans ExtraBold"/>
                <a:cs typeface="Open Sans ExtraBold"/>
                <a:sym typeface="Open Sans ExtraBold"/>
              </a:rPr>
              <a:t>unambiguous</a:t>
            </a:r>
            <a:r>
              <a:rPr lang="en-GB" sz="4000">
                <a:solidFill>
                  <a:srgbClr val="E63A46"/>
                </a:solidFill>
                <a:highlight>
                  <a:srgbClr val="E63A46"/>
                </a:highlight>
                <a:latin typeface="Open Sans ExtraBold"/>
                <a:ea typeface="Open Sans ExtraBold"/>
                <a:cs typeface="Open Sans ExtraBold"/>
                <a:sym typeface="Open Sans ExtraBold"/>
              </a:rPr>
              <a:t>. </a:t>
            </a:r>
            <a:r>
              <a:rPr lang="en-GB" sz="4000">
                <a:solidFill>
                  <a:srgbClr val="434343"/>
                </a:solidFill>
                <a:latin typeface="Open Sans ExtraBold"/>
                <a:ea typeface="Open Sans ExtraBold"/>
                <a:cs typeface="Open Sans ExtraBold"/>
                <a:sym typeface="Open Sans ExtraBold"/>
              </a:rPr>
              <a:t>information?</a:t>
            </a:r>
            <a:endParaRPr sz="600">
              <a:solidFill>
                <a:srgbClr val="E63A46"/>
              </a:solidFill>
              <a:highlight>
                <a:srgbClr val="E63A46"/>
              </a:highlight>
              <a:latin typeface="Open Sans ExtraBold"/>
              <a:ea typeface="Open Sans ExtraBold"/>
              <a:cs typeface="Open Sans ExtraBold"/>
              <a:sym typeface="Open Sans ExtraBold"/>
            </a:endParaRPr>
          </a:p>
        </p:txBody>
      </p:sp>
      <p:sp>
        <p:nvSpPr>
          <p:cNvPr id="421" name="Google Shape;421;p40"/>
          <p:cNvSpPr txBox="1"/>
          <p:nvPr/>
        </p:nvSpPr>
        <p:spPr>
          <a:xfrm>
            <a:off x="1412104" y="3730414"/>
            <a:ext cx="1754400" cy="286800"/>
          </a:xfrm>
          <a:prstGeom prst="rect">
            <a:avLst/>
          </a:prstGeom>
          <a:noFill/>
          <a:ln>
            <a:noFill/>
          </a:ln>
        </p:spPr>
        <p:txBody>
          <a:bodyPr anchorCtr="0" anchor="t" bIns="0" lIns="0" spcFirstLastPara="1" rIns="0" wrap="square" tIns="0">
            <a:normAutofit/>
          </a:bodyPr>
          <a:lstStyle/>
          <a:p>
            <a:pPr indent="0" lvl="0" marL="0" rtl="0" algn="ctr">
              <a:spcBef>
                <a:spcPts val="700"/>
              </a:spcBef>
              <a:spcAft>
                <a:spcPts val="0"/>
              </a:spcAft>
              <a:buNone/>
            </a:pPr>
            <a:r>
              <a:rPr b="1" lang="en-GB" sz="1800">
                <a:solidFill>
                  <a:srgbClr val="E63A46"/>
                </a:solidFill>
                <a:latin typeface="Open Sans"/>
                <a:ea typeface="Open Sans"/>
                <a:cs typeface="Open Sans"/>
                <a:sym typeface="Open Sans"/>
              </a:rPr>
              <a:t>Researchers</a:t>
            </a:r>
            <a:endParaRPr b="1" sz="1800">
              <a:solidFill>
                <a:srgbClr val="E63A46"/>
              </a:solidFill>
              <a:latin typeface="Open Sans"/>
              <a:ea typeface="Open Sans"/>
              <a:cs typeface="Open Sans"/>
              <a:sym typeface="Open Sans"/>
            </a:endParaRPr>
          </a:p>
        </p:txBody>
      </p:sp>
      <p:sp>
        <p:nvSpPr>
          <p:cNvPr id="422" name="Google Shape;422;p40"/>
          <p:cNvSpPr txBox="1"/>
          <p:nvPr/>
        </p:nvSpPr>
        <p:spPr>
          <a:xfrm>
            <a:off x="1403123" y="4093320"/>
            <a:ext cx="1777200" cy="1461300"/>
          </a:xfrm>
          <a:prstGeom prst="rect">
            <a:avLst/>
          </a:prstGeom>
          <a:noFill/>
          <a:ln>
            <a:noFill/>
          </a:ln>
        </p:spPr>
        <p:txBody>
          <a:bodyPr anchorCtr="0" anchor="t" bIns="0" lIns="0" spcFirstLastPara="1" rIns="0" wrap="square" tIns="40500">
            <a:normAutofit/>
          </a:bodyPr>
          <a:lstStyle/>
          <a:p>
            <a:pPr indent="0" lvl="0" marL="0" rtl="0" algn="ctr">
              <a:spcBef>
                <a:spcPts val="700"/>
              </a:spcBef>
              <a:spcAft>
                <a:spcPts val="0"/>
              </a:spcAft>
              <a:buNone/>
            </a:pPr>
            <a:r>
              <a:rPr lang="en-GB" sz="1800">
                <a:latin typeface="Open Sans"/>
                <a:ea typeface="Open Sans"/>
                <a:cs typeface="Open Sans"/>
                <a:sym typeface="Open Sans"/>
              </a:rPr>
              <a:t>To facilitate the findability of digital objects</a:t>
            </a:r>
            <a:endParaRPr sz="1800">
              <a:latin typeface="Open Sans"/>
              <a:ea typeface="Open Sans"/>
              <a:cs typeface="Open Sans"/>
              <a:sym typeface="Open Sans"/>
            </a:endParaRPr>
          </a:p>
        </p:txBody>
      </p:sp>
      <p:sp>
        <p:nvSpPr>
          <p:cNvPr id="423" name="Google Shape;423;p40"/>
          <p:cNvSpPr txBox="1"/>
          <p:nvPr/>
        </p:nvSpPr>
        <p:spPr>
          <a:xfrm>
            <a:off x="3818230" y="3730414"/>
            <a:ext cx="1781700" cy="286800"/>
          </a:xfrm>
          <a:prstGeom prst="rect">
            <a:avLst/>
          </a:prstGeom>
          <a:noFill/>
          <a:ln>
            <a:noFill/>
          </a:ln>
        </p:spPr>
        <p:txBody>
          <a:bodyPr anchorCtr="0" anchor="t" bIns="0" lIns="0" spcFirstLastPara="1" rIns="0" wrap="square" tIns="0">
            <a:normAutofit/>
          </a:bodyPr>
          <a:lstStyle/>
          <a:p>
            <a:pPr indent="0" lvl="0" marL="0" rtl="0" algn="ctr">
              <a:spcBef>
                <a:spcPts val="700"/>
              </a:spcBef>
              <a:spcAft>
                <a:spcPts val="0"/>
              </a:spcAft>
              <a:buNone/>
            </a:pPr>
            <a:r>
              <a:rPr b="1" lang="en-GB" sz="1800">
                <a:solidFill>
                  <a:srgbClr val="E63A46"/>
                </a:solidFill>
                <a:latin typeface="Open Sans"/>
                <a:ea typeface="Open Sans"/>
                <a:cs typeface="Open Sans"/>
                <a:sym typeface="Open Sans"/>
              </a:rPr>
              <a:t>RPOs</a:t>
            </a:r>
            <a:endParaRPr b="1" sz="1800">
              <a:solidFill>
                <a:srgbClr val="E63A46"/>
              </a:solidFill>
              <a:latin typeface="Open Sans"/>
              <a:ea typeface="Open Sans"/>
              <a:cs typeface="Open Sans"/>
              <a:sym typeface="Open Sans"/>
            </a:endParaRPr>
          </a:p>
        </p:txBody>
      </p:sp>
      <p:sp>
        <p:nvSpPr>
          <p:cNvPr id="424" name="Google Shape;424;p40"/>
          <p:cNvSpPr txBox="1"/>
          <p:nvPr/>
        </p:nvSpPr>
        <p:spPr>
          <a:xfrm>
            <a:off x="3822854" y="4093320"/>
            <a:ext cx="1777200" cy="1461300"/>
          </a:xfrm>
          <a:prstGeom prst="rect">
            <a:avLst/>
          </a:prstGeom>
          <a:noFill/>
          <a:ln>
            <a:noFill/>
          </a:ln>
        </p:spPr>
        <p:txBody>
          <a:bodyPr anchorCtr="0" anchor="t" bIns="0" lIns="0" spcFirstLastPara="1" rIns="0" wrap="square" tIns="40500">
            <a:normAutofit/>
          </a:bodyPr>
          <a:lstStyle/>
          <a:p>
            <a:pPr indent="0" lvl="0" marL="0" rtl="0" algn="ctr">
              <a:spcBef>
                <a:spcPts val="700"/>
              </a:spcBef>
              <a:spcAft>
                <a:spcPts val="0"/>
              </a:spcAft>
              <a:buNone/>
            </a:pPr>
            <a:r>
              <a:rPr lang="en-GB" sz="1800">
                <a:latin typeface="Open Sans"/>
                <a:ea typeface="Open Sans"/>
                <a:cs typeface="Open Sans"/>
                <a:sym typeface="Open Sans"/>
              </a:rPr>
              <a:t>To consistently showcase the overall scientific production</a:t>
            </a:r>
            <a:endParaRPr sz="1800">
              <a:latin typeface="Open Sans"/>
              <a:ea typeface="Open Sans"/>
              <a:cs typeface="Open Sans"/>
              <a:sym typeface="Open Sans"/>
            </a:endParaRPr>
          </a:p>
        </p:txBody>
      </p:sp>
      <p:sp>
        <p:nvSpPr>
          <p:cNvPr id="425" name="Google Shape;425;p40"/>
          <p:cNvSpPr txBox="1"/>
          <p:nvPr/>
        </p:nvSpPr>
        <p:spPr>
          <a:xfrm>
            <a:off x="6354383" y="3730414"/>
            <a:ext cx="1781700" cy="286800"/>
          </a:xfrm>
          <a:prstGeom prst="rect">
            <a:avLst/>
          </a:prstGeom>
          <a:noFill/>
          <a:ln>
            <a:noFill/>
          </a:ln>
        </p:spPr>
        <p:txBody>
          <a:bodyPr anchorCtr="0" anchor="t" bIns="0" lIns="0" spcFirstLastPara="1" rIns="0" wrap="square" tIns="0">
            <a:normAutofit/>
          </a:bodyPr>
          <a:lstStyle/>
          <a:p>
            <a:pPr indent="0" lvl="0" marL="0" rtl="0" algn="ctr">
              <a:spcBef>
                <a:spcPts val="700"/>
              </a:spcBef>
              <a:spcAft>
                <a:spcPts val="0"/>
              </a:spcAft>
              <a:buNone/>
            </a:pPr>
            <a:r>
              <a:rPr b="1" lang="en-GB" sz="1800">
                <a:solidFill>
                  <a:srgbClr val="E63A46"/>
                </a:solidFill>
                <a:latin typeface="Open Sans"/>
                <a:ea typeface="Open Sans"/>
                <a:cs typeface="Open Sans"/>
                <a:sym typeface="Open Sans"/>
              </a:rPr>
              <a:t>RFOs</a:t>
            </a:r>
            <a:endParaRPr b="1" sz="1800">
              <a:solidFill>
                <a:srgbClr val="E63A46"/>
              </a:solidFill>
              <a:latin typeface="Open Sans"/>
              <a:ea typeface="Open Sans"/>
              <a:cs typeface="Open Sans"/>
              <a:sym typeface="Open Sans"/>
            </a:endParaRPr>
          </a:p>
        </p:txBody>
      </p:sp>
      <p:sp>
        <p:nvSpPr>
          <p:cNvPr id="426" name="Google Shape;426;p40"/>
          <p:cNvSpPr txBox="1"/>
          <p:nvPr/>
        </p:nvSpPr>
        <p:spPr>
          <a:xfrm>
            <a:off x="6359007" y="4093320"/>
            <a:ext cx="1777200" cy="1461300"/>
          </a:xfrm>
          <a:prstGeom prst="rect">
            <a:avLst/>
          </a:prstGeom>
          <a:noFill/>
          <a:ln>
            <a:noFill/>
          </a:ln>
        </p:spPr>
        <p:txBody>
          <a:bodyPr anchorCtr="0" anchor="t" bIns="0" lIns="0" spcFirstLastPara="1" rIns="0" wrap="square" tIns="40500">
            <a:normAutofit/>
          </a:bodyPr>
          <a:lstStyle/>
          <a:p>
            <a:pPr indent="0" lvl="0" marL="0" rtl="0" algn="ctr">
              <a:spcBef>
                <a:spcPts val="700"/>
              </a:spcBef>
              <a:spcAft>
                <a:spcPts val="0"/>
              </a:spcAft>
              <a:buNone/>
            </a:pPr>
            <a:r>
              <a:rPr lang="en-GB" sz="1800">
                <a:latin typeface="Open Sans"/>
                <a:ea typeface="Open Sans"/>
                <a:cs typeface="Open Sans"/>
                <a:sym typeface="Open Sans"/>
              </a:rPr>
              <a:t>To have consistent information on the impact of resources</a:t>
            </a:r>
            <a:endParaRPr sz="1800">
              <a:latin typeface="Open Sans"/>
              <a:ea typeface="Open Sans"/>
              <a:cs typeface="Open Sans"/>
              <a:sym typeface="Open Sans"/>
            </a:endParaRPr>
          </a:p>
        </p:txBody>
      </p:sp>
      <p:sp>
        <p:nvSpPr>
          <p:cNvPr id="427" name="Google Shape;427;p40"/>
          <p:cNvSpPr txBox="1"/>
          <p:nvPr/>
        </p:nvSpPr>
        <p:spPr>
          <a:xfrm>
            <a:off x="8816616" y="3730414"/>
            <a:ext cx="1781700" cy="286800"/>
          </a:xfrm>
          <a:prstGeom prst="rect">
            <a:avLst/>
          </a:prstGeom>
          <a:noFill/>
          <a:ln>
            <a:noFill/>
          </a:ln>
        </p:spPr>
        <p:txBody>
          <a:bodyPr anchorCtr="0" anchor="t" bIns="0" lIns="0" spcFirstLastPara="1" rIns="0" wrap="square" tIns="0">
            <a:normAutofit fontScale="92500"/>
          </a:bodyPr>
          <a:lstStyle/>
          <a:p>
            <a:pPr indent="0" lvl="0" marL="0" rtl="0" algn="ctr">
              <a:spcBef>
                <a:spcPts val="700"/>
              </a:spcBef>
              <a:spcAft>
                <a:spcPts val="0"/>
              </a:spcAft>
              <a:buNone/>
            </a:pPr>
            <a:r>
              <a:rPr b="1" lang="en-GB" sz="1800">
                <a:solidFill>
                  <a:srgbClr val="E63A46"/>
                </a:solidFill>
                <a:latin typeface="Open Sans"/>
                <a:ea typeface="Open Sans"/>
                <a:cs typeface="Open Sans"/>
                <a:sym typeface="Open Sans"/>
              </a:rPr>
              <a:t>All stakeholders</a:t>
            </a:r>
            <a:endParaRPr b="1" sz="1800">
              <a:solidFill>
                <a:srgbClr val="E63A46"/>
              </a:solidFill>
              <a:latin typeface="Open Sans"/>
              <a:ea typeface="Open Sans"/>
              <a:cs typeface="Open Sans"/>
              <a:sym typeface="Open Sans"/>
            </a:endParaRPr>
          </a:p>
        </p:txBody>
      </p:sp>
      <p:sp>
        <p:nvSpPr>
          <p:cNvPr id="428" name="Google Shape;428;p40"/>
          <p:cNvSpPr txBox="1"/>
          <p:nvPr/>
        </p:nvSpPr>
        <p:spPr>
          <a:xfrm>
            <a:off x="8821240" y="4093320"/>
            <a:ext cx="1777200" cy="1461300"/>
          </a:xfrm>
          <a:prstGeom prst="rect">
            <a:avLst/>
          </a:prstGeom>
          <a:noFill/>
          <a:ln>
            <a:noFill/>
          </a:ln>
        </p:spPr>
        <p:txBody>
          <a:bodyPr anchorCtr="0" anchor="t" bIns="0" lIns="0" spcFirstLastPara="1" rIns="0" wrap="square" tIns="40500">
            <a:normAutofit/>
          </a:bodyPr>
          <a:lstStyle/>
          <a:p>
            <a:pPr indent="0" lvl="0" marL="0" rtl="0" algn="ctr">
              <a:spcBef>
                <a:spcPts val="700"/>
              </a:spcBef>
              <a:spcAft>
                <a:spcPts val="0"/>
              </a:spcAft>
              <a:buNone/>
            </a:pPr>
            <a:r>
              <a:rPr lang="en-GB" sz="1800">
                <a:latin typeface="Open Sans"/>
                <a:ea typeface="Open Sans"/>
                <a:cs typeface="Open Sans"/>
                <a:sym typeface="Open Sans"/>
              </a:rPr>
              <a:t>To have functional and up-to-date services</a:t>
            </a:r>
            <a:endParaRPr sz="1800">
              <a:latin typeface="Open Sans"/>
              <a:ea typeface="Open Sans"/>
              <a:cs typeface="Open Sans"/>
              <a:sym typeface="Open Sans"/>
            </a:endParaRPr>
          </a:p>
        </p:txBody>
      </p:sp>
      <p:sp>
        <p:nvSpPr>
          <p:cNvPr id="429" name="Google Shape;429;p40"/>
          <p:cNvSpPr txBox="1"/>
          <p:nvPr/>
        </p:nvSpPr>
        <p:spPr>
          <a:xfrm>
            <a:off x="1433850" y="2853925"/>
            <a:ext cx="17109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000">
                <a:solidFill>
                  <a:schemeClr val="lt1"/>
                </a:solidFill>
                <a:highlight>
                  <a:srgbClr val="434343"/>
                </a:highlight>
                <a:latin typeface="Open Sans ExtraBold"/>
                <a:ea typeface="Open Sans ExtraBold"/>
                <a:cs typeface="Open Sans ExtraBold"/>
                <a:sym typeface="Open Sans ExtraBold"/>
              </a:rPr>
              <a:t>Search &amp; Discovery</a:t>
            </a:r>
            <a:endParaRPr sz="2000">
              <a:solidFill>
                <a:schemeClr val="lt1"/>
              </a:solidFill>
              <a:highlight>
                <a:srgbClr val="434343"/>
              </a:highlight>
              <a:latin typeface="Open Sans ExtraBold"/>
              <a:ea typeface="Open Sans ExtraBold"/>
              <a:cs typeface="Open Sans ExtraBold"/>
              <a:sym typeface="Open Sans ExtraBold"/>
            </a:endParaRPr>
          </a:p>
        </p:txBody>
      </p:sp>
      <p:sp>
        <p:nvSpPr>
          <p:cNvPr id="430" name="Google Shape;430;p40"/>
          <p:cNvSpPr txBox="1"/>
          <p:nvPr/>
        </p:nvSpPr>
        <p:spPr>
          <a:xfrm>
            <a:off x="3742000" y="2853925"/>
            <a:ext cx="19389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000">
                <a:solidFill>
                  <a:schemeClr val="lt1"/>
                </a:solidFill>
                <a:highlight>
                  <a:srgbClr val="434343"/>
                </a:highlight>
                <a:latin typeface="Open Sans ExtraBold"/>
                <a:ea typeface="Open Sans ExtraBold"/>
                <a:cs typeface="Open Sans ExtraBold"/>
                <a:sym typeface="Open Sans ExtraBold"/>
              </a:rPr>
              <a:t>Aggregation &amp; showcase</a:t>
            </a:r>
            <a:r>
              <a:rPr lang="en-GB" sz="2000">
                <a:solidFill>
                  <a:schemeClr val="lt1"/>
                </a:solidFill>
                <a:highlight>
                  <a:srgbClr val="434343"/>
                </a:highlight>
                <a:latin typeface="Open Sans ExtraBold"/>
                <a:ea typeface="Open Sans ExtraBold"/>
                <a:cs typeface="Open Sans ExtraBold"/>
                <a:sym typeface="Open Sans ExtraBold"/>
              </a:rPr>
              <a:t> </a:t>
            </a:r>
            <a:endParaRPr sz="2000">
              <a:solidFill>
                <a:schemeClr val="lt1"/>
              </a:solidFill>
              <a:highlight>
                <a:srgbClr val="434343"/>
              </a:highlight>
              <a:latin typeface="Open Sans ExtraBold"/>
              <a:ea typeface="Open Sans ExtraBold"/>
              <a:cs typeface="Open Sans ExtraBold"/>
              <a:sym typeface="Open Sans ExtraBold"/>
            </a:endParaRPr>
          </a:p>
        </p:txBody>
      </p:sp>
      <p:sp>
        <p:nvSpPr>
          <p:cNvPr id="431" name="Google Shape;431;p40"/>
          <p:cNvSpPr txBox="1"/>
          <p:nvPr/>
        </p:nvSpPr>
        <p:spPr>
          <a:xfrm>
            <a:off x="6278150" y="2853925"/>
            <a:ext cx="19389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000">
                <a:solidFill>
                  <a:schemeClr val="lt1"/>
                </a:solidFill>
                <a:highlight>
                  <a:srgbClr val="434343"/>
                </a:highlight>
                <a:latin typeface="Open Sans ExtraBold"/>
                <a:ea typeface="Open Sans ExtraBold"/>
                <a:cs typeface="Open Sans ExtraBold"/>
                <a:sym typeface="Open Sans ExtraBold"/>
              </a:rPr>
              <a:t>Monitoring services</a:t>
            </a:r>
            <a:endParaRPr sz="2000">
              <a:solidFill>
                <a:schemeClr val="lt1"/>
              </a:solidFill>
              <a:highlight>
                <a:srgbClr val="434343"/>
              </a:highlight>
              <a:latin typeface="Open Sans ExtraBold"/>
              <a:ea typeface="Open Sans ExtraBold"/>
              <a:cs typeface="Open Sans ExtraBold"/>
              <a:sym typeface="Open Sans ExtraBold"/>
            </a:endParaRPr>
          </a:p>
        </p:txBody>
      </p:sp>
      <p:sp>
        <p:nvSpPr>
          <p:cNvPr id="432" name="Google Shape;432;p40"/>
          <p:cNvSpPr txBox="1"/>
          <p:nvPr/>
        </p:nvSpPr>
        <p:spPr>
          <a:xfrm>
            <a:off x="8941475" y="2546125"/>
            <a:ext cx="15321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000">
                <a:solidFill>
                  <a:schemeClr val="lt1"/>
                </a:solidFill>
                <a:highlight>
                  <a:srgbClr val="434343"/>
                </a:highlight>
                <a:latin typeface="Open Sans ExtraBold"/>
                <a:ea typeface="Open Sans ExtraBold"/>
                <a:cs typeface="Open Sans ExtraBold"/>
                <a:sym typeface="Open Sans ExtraBold"/>
              </a:rPr>
              <a:t>Open Science services</a:t>
            </a:r>
            <a:r>
              <a:rPr lang="en-GB" sz="2000">
                <a:solidFill>
                  <a:schemeClr val="lt1"/>
                </a:solidFill>
                <a:highlight>
                  <a:srgbClr val="434343"/>
                </a:highlight>
                <a:latin typeface="Open Sans ExtraBold"/>
                <a:ea typeface="Open Sans ExtraBold"/>
                <a:cs typeface="Open Sans ExtraBold"/>
                <a:sym typeface="Open Sans ExtraBold"/>
              </a:rPr>
              <a:t> </a:t>
            </a:r>
            <a:endParaRPr sz="2000">
              <a:solidFill>
                <a:schemeClr val="lt1"/>
              </a:solidFill>
              <a:highlight>
                <a:srgbClr val="434343"/>
              </a:highlight>
              <a:latin typeface="Open Sans ExtraBold"/>
              <a:ea typeface="Open Sans ExtraBold"/>
              <a:cs typeface="Open Sans ExtraBold"/>
              <a:sym typeface="Open Sans ExtraBold"/>
            </a:endParaRPr>
          </a:p>
        </p:txBody>
      </p:sp>
      <p:sp>
        <p:nvSpPr>
          <p:cNvPr id="433" name="Google Shape;433;p40"/>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pic>
        <p:nvPicPr>
          <p:cNvPr id="434" name="Google Shape;434;p40"/>
          <p:cNvPicPr preferRelativeResize="0"/>
          <p:nvPr/>
        </p:nvPicPr>
        <p:blipFill>
          <a:blip r:embed="rId4">
            <a:alphaModFix/>
          </a:blip>
          <a:stretch>
            <a:fillRect/>
          </a:stretch>
        </p:blipFill>
        <p:spPr>
          <a:xfrm>
            <a:off x="10056862" y="6232750"/>
            <a:ext cx="1783287" cy="451700"/>
          </a:xfrm>
          <a:prstGeom prst="rect">
            <a:avLst/>
          </a:prstGeom>
          <a:noFill/>
          <a:ln>
            <a:noFill/>
          </a:ln>
        </p:spPr>
      </p:pic>
      <p:pic>
        <p:nvPicPr>
          <p:cNvPr id="435" name="Google Shape;435;p40"/>
          <p:cNvPicPr preferRelativeResize="0"/>
          <p:nvPr/>
        </p:nvPicPr>
        <p:blipFill>
          <a:blip r:embed="rId5">
            <a:alphaModFix/>
          </a:blip>
          <a:stretch>
            <a:fillRect/>
          </a:stretch>
        </p:blipFill>
        <p:spPr>
          <a:xfrm>
            <a:off x="322125" y="6250266"/>
            <a:ext cx="1167365" cy="416669"/>
          </a:xfrm>
          <a:prstGeom prst="rect">
            <a:avLst/>
          </a:prstGeom>
          <a:noFill/>
          <a:ln>
            <a:noFill/>
          </a:ln>
        </p:spPr>
      </p:pic>
      <p:pic>
        <p:nvPicPr>
          <p:cNvPr id="436" name="Google Shape;436;p40"/>
          <p:cNvPicPr preferRelativeResize="0"/>
          <p:nvPr/>
        </p:nvPicPr>
        <p:blipFill>
          <a:blip r:embed="rId6">
            <a:alphaModFix/>
          </a:blip>
          <a:stretch>
            <a:fillRect/>
          </a:stretch>
        </p:blipFill>
        <p:spPr>
          <a:xfrm>
            <a:off x="1640584" y="6320351"/>
            <a:ext cx="414744" cy="2764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pic>
        <p:nvPicPr>
          <p:cNvPr id="442" name="Google Shape;442;p41"/>
          <p:cNvPicPr preferRelativeResize="0"/>
          <p:nvPr/>
        </p:nvPicPr>
        <p:blipFill rotWithShape="1">
          <a:blip r:embed="rId3">
            <a:alphaModFix amt="33000"/>
          </a:blip>
          <a:srcRect b="0" l="22350" r="57831" t="0"/>
          <a:stretch/>
        </p:blipFill>
        <p:spPr>
          <a:xfrm>
            <a:off x="0" y="0"/>
            <a:ext cx="2416248" cy="6858000"/>
          </a:xfrm>
          <a:prstGeom prst="rect">
            <a:avLst/>
          </a:prstGeom>
          <a:noFill/>
          <a:ln>
            <a:noFill/>
          </a:ln>
        </p:spPr>
      </p:pic>
      <p:grpSp>
        <p:nvGrpSpPr>
          <p:cNvPr id="443" name="Google Shape;443;p41"/>
          <p:cNvGrpSpPr/>
          <p:nvPr/>
        </p:nvGrpSpPr>
        <p:grpSpPr>
          <a:xfrm>
            <a:off x="5195876" y="2609202"/>
            <a:ext cx="5231599" cy="3083989"/>
            <a:chOff x="3338400" y="1195375"/>
            <a:chExt cx="5739549" cy="3432375"/>
          </a:xfrm>
        </p:grpSpPr>
        <p:pic>
          <p:nvPicPr>
            <p:cNvPr id="444" name="Google Shape;444;p41"/>
            <p:cNvPicPr preferRelativeResize="0"/>
            <p:nvPr/>
          </p:nvPicPr>
          <p:blipFill>
            <a:blip r:embed="rId4">
              <a:alphaModFix/>
            </a:blip>
            <a:stretch>
              <a:fillRect/>
            </a:stretch>
          </p:blipFill>
          <p:spPr>
            <a:xfrm>
              <a:off x="5695241" y="1195375"/>
              <a:ext cx="681212" cy="676159"/>
            </a:xfrm>
            <a:prstGeom prst="rect">
              <a:avLst/>
            </a:prstGeom>
            <a:noFill/>
            <a:ln>
              <a:noFill/>
            </a:ln>
          </p:spPr>
        </p:pic>
        <p:pic>
          <p:nvPicPr>
            <p:cNvPr id="445" name="Google Shape;445;p41"/>
            <p:cNvPicPr preferRelativeResize="0"/>
            <p:nvPr/>
          </p:nvPicPr>
          <p:blipFill rotWithShape="1">
            <a:blip r:embed="rId5">
              <a:alphaModFix/>
            </a:blip>
            <a:srcRect b="0" l="0" r="0" t="0"/>
            <a:stretch/>
          </p:blipFill>
          <p:spPr>
            <a:xfrm>
              <a:off x="3338400" y="2446532"/>
              <a:ext cx="1388617" cy="1347092"/>
            </a:xfrm>
            <a:prstGeom prst="rect">
              <a:avLst/>
            </a:prstGeom>
            <a:noFill/>
            <a:ln>
              <a:noFill/>
            </a:ln>
          </p:spPr>
        </p:pic>
        <p:pic>
          <p:nvPicPr>
            <p:cNvPr id="446" name="Google Shape;446;p41"/>
            <p:cNvPicPr preferRelativeResize="0"/>
            <p:nvPr/>
          </p:nvPicPr>
          <p:blipFill rotWithShape="1">
            <a:blip r:embed="rId6">
              <a:alphaModFix/>
            </a:blip>
            <a:srcRect b="0" l="0" r="0" t="0"/>
            <a:stretch/>
          </p:blipFill>
          <p:spPr>
            <a:xfrm>
              <a:off x="5773270" y="1590964"/>
              <a:ext cx="1088550" cy="1024529"/>
            </a:xfrm>
            <a:prstGeom prst="rect">
              <a:avLst/>
            </a:prstGeom>
            <a:noFill/>
            <a:ln>
              <a:noFill/>
            </a:ln>
          </p:spPr>
        </p:pic>
        <p:pic>
          <p:nvPicPr>
            <p:cNvPr id="447" name="Google Shape;447;p41"/>
            <p:cNvPicPr preferRelativeResize="0"/>
            <p:nvPr/>
          </p:nvPicPr>
          <p:blipFill rotWithShape="1">
            <a:blip r:embed="rId7">
              <a:alphaModFix/>
            </a:blip>
            <a:srcRect b="0" l="0" r="0" t="0"/>
            <a:stretch/>
          </p:blipFill>
          <p:spPr>
            <a:xfrm>
              <a:off x="5623237" y="3173604"/>
              <a:ext cx="1388617" cy="1454146"/>
            </a:xfrm>
            <a:prstGeom prst="rect">
              <a:avLst/>
            </a:prstGeom>
            <a:noFill/>
            <a:ln>
              <a:noFill/>
            </a:ln>
          </p:spPr>
        </p:pic>
        <p:pic>
          <p:nvPicPr>
            <p:cNvPr id="448" name="Google Shape;448;p41"/>
            <p:cNvPicPr preferRelativeResize="0"/>
            <p:nvPr/>
          </p:nvPicPr>
          <p:blipFill rotWithShape="1">
            <a:blip r:embed="rId8">
              <a:alphaModFix/>
            </a:blip>
            <a:srcRect b="0" l="0" r="0" t="0"/>
            <a:stretch/>
          </p:blipFill>
          <p:spPr>
            <a:xfrm>
              <a:off x="7811893" y="2396167"/>
              <a:ext cx="1266056" cy="1228198"/>
            </a:xfrm>
            <a:prstGeom prst="rect">
              <a:avLst/>
            </a:prstGeom>
            <a:noFill/>
            <a:ln>
              <a:noFill/>
            </a:ln>
          </p:spPr>
        </p:pic>
        <p:cxnSp>
          <p:nvCxnSpPr>
            <p:cNvPr id="449" name="Google Shape;449;p41"/>
            <p:cNvCxnSpPr>
              <a:stCxn id="446" idx="1"/>
              <a:endCxn id="445" idx="0"/>
            </p:cNvCxnSpPr>
            <p:nvPr/>
          </p:nvCxnSpPr>
          <p:spPr>
            <a:xfrm flipH="1">
              <a:off x="4032670" y="2103228"/>
              <a:ext cx="1740600" cy="343200"/>
            </a:xfrm>
            <a:prstGeom prst="curvedConnector2">
              <a:avLst/>
            </a:prstGeom>
            <a:noFill/>
            <a:ln cap="flat" cmpd="sng" w="25400">
              <a:solidFill>
                <a:srgbClr val="434343"/>
              </a:solidFill>
              <a:prstDash val="solid"/>
              <a:round/>
              <a:headEnd len="sm" w="sm" type="none"/>
              <a:tailEnd len="med" w="med" type="triangle"/>
            </a:ln>
            <a:effectLst>
              <a:outerShdw blurRad="40000" rotWithShape="0" dir="5400000" dist="20000">
                <a:srgbClr val="000000">
                  <a:alpha val="37650"/>
                </a:srgbClr>
              </a:outerShdw>
            </a:effectLst>
          </p:spPr>
        </p:cxnSp>
        <p:sp>
          <p:nvSpPr>
            <p:cNvPr id="450" name="Google Shape;450;p41"/>
            <p:cNvSpPr txBox="1"/>
            <p:nvPr/>
          </p:nvSpPr>
          <p:spPr>
            <a:xfrm>
              <a:off x="4476840" y="1840054"/>
              <a:ext cx="1050900" cy="229200"/>
            </a:xfrm>
            <a:prstGeom prst="rect">
              <a:avLst/>
            </a:prstGeom>
            <a:noFill/>
            <a:ln>
              <a:noFill/>
            </a:ln>
          </p:spPr>
          <p:txBody>
            <a:bodyPr anchorCtr="0" anchor="t" bIns="25700" lIns="51425" spcFirstLastPara="1" rIns="51425" wrap="square" tIns="25700">
              <a:spAutoFit/>
            </a:bodyPr>
            <a:lstStyle/>
            <a:p>
              <a:pPr indent="0" lvl="0" marL="0" marR="0" rtl="0" algn="l">
                <a:lnSpc>
                  <a:spcPct val="100000"/>
                </a:lnSpc>
                <a:spcBef>
                  <a:spcPts val="0"/>
                </a:spcBef>
                <a:spcAft>
                  <a:spcPts val="0"/>
                </a:spcAft>
                <a:buNone/>
              </a:pPr>
              <a:r>
                <a:rPr b="1" i="0" lang="en-GB" sz="1000" u="none" cap="none" strike="noStrike">
                  <a:solidFill>
                    <a:srgbClr val="434343"/>
                  </a:solidFill>
                  <a:latin typeface="Open Sans"/>
                  <a:ea typeface="Open Sans"/>
                  <a:cs typeface="Open Sans"/>
                  <a:sym typeface="Open Sans"/>
                </a:rPr>
                <a:t>operates</a:t>
              </a:r>
              <a:endParaRPr b="1" sz="800">
                <a:solidFill>
                  <a:srgbClr val="434343"/>
                </a:solidFill>
                <a:latin typeface="Open Sans"/>
                <a:ea typeface="Open Sans"/>
                <a:cs typeface="Open Sans"/>
                <a:sym typeface="Open Sans"/>
              </a:endParaRPr>
            </a:p>
          </p:txBody>
        </p:sp>
        <p:cxnSp>
          <p:nvCxnSpPr>
            <p:cNvPr id="451" name="Google Shape;451;p41"/>
            <p:cNvCxnSpPr>
              <a:stCxn id="447" idx="1"/>
              <a:endCxn id="445" idx="3"/>
            </p:cNvCxnSpPr>
            <p:nvPr/>
          </p:nvCxnSpPr>
          <p:spPr>
            <a:xfrm rot="10800000">
              <a:off x="4727137" y="3120077"/>
              <a:ext cx="896100" cy="780600"/>
            </a:xfrm>
            <a:prstGeom prst="curvedConnector3">
              <a:avLst>
                <a:gd fmla="val 50007" name="adj1"/>
              </a:avLst>
            </a:prstGeom>
            <a:noFill/>
            <a:ln cap="flat" cmpd="sng" w="25400">
              <a:solidFill>
                <a:srgbClr val="434343"/>
              </a:solidFill>
              <a:prstDash val="solid"/>
              <a:round/>
              <a:headEnd len="sm" w="sm" type="none"/>
              <a:tailEnd len="med" w="med" type="triangle"/>
            </a:ln>
            <a:effectLst>
              <a:outerShdw blurRad="40000" rotWithShape="0" dir="5400000" dist="20000">
                <a:srgbClr val="000000">
                  <a:alpha val="37650"/>
                </a:srgbClr>
              </a:outerShdw>
            </a:effectLst>
          </p:spPr>
        </p:cxnSp>
        <p:sp>
          <p:nvSpPr>
            <p:cNvPr id="452" name="Google Shape;452;p41"/>
            <p:cNvSpPr txBox="1"/>
            <p:nvPr/>
          </p:nvSpPr>
          <p:spPr>
            <a:xfrm>
              <a:off x="4201454" y="3900694"/>
              <a:ext cx="1433100" cy="366000"/>
            </a:xfrm>
            <a:prstGeom prst="rect">
              <a:avLst/>
            </a:prstGeom>
            <a:noFill/>
            <a:ln>
              <a:noFill/>
            </a:ln>
          </p:spPr>
          <p:txBody>
            <a:bodyPr anchorCtr="0" anchor="t" bIns="25700" lIns="51425" spcFirstLastPara="1" rIns="51425" wrap="square" tIns="25700">
              <a:spAutoFit/>
            </a:bodyPr>
            <a:lstStyle/>
            <a:p>
              <a:pPr indent="0" lvl="0" marL="0" marR="0" rtl="0" algn="l">
                <a:lnSpc>
                  <a:spcPct val="100000"/>
                </a:lnSpc>
                <a:spcBef>
                  <a:spcPts val="0"/>
                </a:spcBef>
                <a:spcAft>
                  <a:spcPts val="0"/>
                </a:spcAft>
                <a:buNone/>
              </a:pPr>
              <a:r>
                <a:rPr b="1" i="0" lang="en-GB" sz="900" u="none" cap="none" strike="noStrike">
                  <a:solidFill>
                    <a:srgbClr val="434343"/>
                  </a:solidFill>
                  <a:latin typeface="Open Sans"/>
                  <a:ea typeface="Open Sans"/>
                  <a:cs typeface="Open Sans"/>
                  <a:sym typeface="Open Sans"/>
                </a:rPr>
                <a:t>Collected from</a:t>
              </a:r>
              <a:endParaRPr b="1" sz="800">
                <a:solidFill>
                  <a:srgbClr val="434343"/>
                </a:solidFill>
                <a:latin typeface="Open Sans"/>
                <a:ea typeface="Open Sans"/>
                <a:cs typeface="Open Sans"/>
                <a:sym typeface="Open Sans"/>
              </a:endParaRPr>
            </a:p>
            <a:p>
              <a:pPr indent="0" lvl="0" marL="0" marR="0" rtl="0" algn="l">
                <a:lnSpc>
                  <a:spcPct val="100000"/>
                </a:lnSpc>
                <a:spcBef>
                  <a:spcPts val="0"/>
                </a:spcBef>
                <a:spcAft>
                  <a:spcPts val="0"/>
                </a:spcAft>
                <a:buNone/>
              </a:pPr>
              <a:r>
                <a:rPr b="1" i="0" lang="en-GB" sz="900" u="none" cap="none" strike="noStrike">
                  <a:solidFill>
                    <a:srgbClr val="434343"/>
                  </a:solidFill>
                  <a:latin typeface="Open Sans"/>
                  <a:ea typeface="Open Sans"/>
                  <a:cs typeface="Open Sans"/>
                  <a:sym typeface="Open Sans"/>
                </a:rPr>
                <a:t>Hosted by</a:t>
              </a:r>
              <a:endParaRPr b="1" sz="800">
                <a:solidFill>
                  <a:srgbClr val="434343"/>
                </a:solidFill>
                <a:latin typeface="Open Sans"/>
                <a:ea typeface="Open Sans"/>
                <a:cs typeface="Open Sans"/>
                <a:sym typeface="Open Sans"/>
              </a:endParaRPr>
            </a:p>
          </p:txBody>
        </p:sp>
        <p:cxnSp>
          <p:nvCxnSpPr>
            <p:cNvPr id="453" name="Google Shape;453;p41"/>
            <p:cNvCxnSpPr>
              <a:stCxn id="447" idx="3"/>
              <a:endCxn id="448" idx="2"/>
            </p:cNvCxnSpPr>
            <p:nvPr/>
          </p:nvCxnSpPr>
          <p:spPr>
            <a:xfrm flipH="1" rot="10800000">
              <a:off x="7011854" y="3624377"/>
              <a:ext cx="1433100" cy="276300"/>
            </a:xfrm>
            <a:prstGeom prst="curvedConnector2">
              <a:avLst/>
            </a:prstGeom>
            <a:noFill/>
            <a:ln cap="flat" cmpd="sng" w="25400">
              <a:solidFill>
                <a:srgbClr val="434343"/>
              </a:solidFill>
              <a:prstDash val="solid"/>
              <a:round/>
              <a:headEnd len="sm" w="sm" type="none"/>
              <a:tailEnd len="med" w="med" type="triangle"/>
            </a:ln>
            <a:effectLst>
              <a:outerShdw blurRad="40000" rotWithShape="0" dir="5400000" dist="20000">
                <a:srgbClr val="000000">
                  <a:alpha val="37650"/>
                </a:srgbClr>
              </a:outerShdw>
            </a:effectLst>
          </p:spPr>
        </p:cxnSp>
        <p:sp>
          <p:nvSpPr>
            <p:cNvPr id="454" name="Google Shape;454;p41"/>
            <p:cNvSpPr txBox="1"/>
            <p:nvPr/>
          </p:nvSpPr>
          <p:spPr>
            <a:xfrm>
              <a:off x="7159915" y="3980961"/>
              <a:ext cx="1346100" cy="212100"/>
            </a:xfrm>
            <a:prstGeom prst="rect">
              <a:avLst/>
            </a:prstGeom>
            <a:noFill/>
            <a:ln>
              <a:noFill/>
            </a:ln>
          </p:spPr>
          <p:txBody>
            <a:bodyPr anchorCtr="0" anchor="t" bIns="25700" lIns="51425" spcFirstLastPara="1" rIns="51425" wrap="square" tIns="25700">
              <a:spAutoFit/>
            </a:bodyPr>
            <a:lstStyle/>
            <a:p>
              <a:pPr indent="0" lvl="0" marL="0" marR="0" rtl="0" algn="l">
                <a:lnSpc>
                  <a:spcPct val="100000"/>
                </a:lnSpc>
                <a:spcBef>
                  <a:spcPts val="0"/>
                </a:spcBef>
                <a:spcAft>
                  <a:spcPts val="0"/>
                </a:spcAft>
                <a:buNone/>
              </a:pPr>
              <a:r>
                <a:rPr b="1" i="0" lang="en-GB" sz="900" u="none" cap="none" strike="noStrike">
                  <a:solidFill>
                    <a:srgbClr val="434343"/>
                  </a:solidFill>
                  <a:latin typeface="Open Sans"/>
                  <a:ea typeface="Open Sans"/>
                  <a:cs typeface="Open Sans"/>
                  <a:sym typeface="Open Sans"/>
                </a:rPr>
                <a:t>Is produced by</a:t>
              </a:r>
              <a:endParaRPr b="1" i="0" sz="900" u="none" cap="none" strike="noStrike">
                <a:solidFill>
                  <a:srgbClr val="434343"/>
                </a:solidFill>
                <a:latin typeface="Open Sans"/>
                <a:ea typeface="Open Sans"/>
                <a:cs typeface="Open Sans"/>
                <a:sym typeface="Open Sans"/>
              </a:endParaRPr>
            </a:p>
          </p:txBody>
        </p:sp>
        <p:cxnSp>
          <p:nvCxnSpPr>
            <p:cNvPr id="455" name="Google Shape;455;p41"/>
            <p:cNvCxnSpPr>
              <a:stCxn id="446" idx="3"/>
              <a:endCxn id="448" idx="0"/>
            </p:cNvCxnSpPr>
            <p:nvPr/>
          </p:nvCxnSpPr>
          <p:spPr>
            <a:xfrm>
              <a:off x="6861820" y="2103228"/>
              <a:ext cx="1583100" cy="292800"/>
            </a:xfrm>
            <a:prstGeom prst="curvedConnector2">
              <a:avLst/>
            </a:prstGeom>
            <a:noFill/>
            <a:ln cap="flat" cmpd="sng" w="25400">
              <a:solidFill>
                <a:srgbClr val="434343"/>
              </a:solidFill>
              <a:prstDash val="solid"/>
              <a:round/>
              <a:headEnd len="sm" w="sm" type="none"/>
              <a:tailEnd len="med" w="med" type="triangle"/>
            </a:ln>
            <a:effectLst>
              <a:outerShdw blurRad="40000" rotWithShape="0" dir="5400000" dist="20000">
                <a:srgbClr val="000000">
                  <a:alpha val="37650"/>
                </a:srgbClr>
              </a:outerShdw>
            </a:effectLst>
          </p:spPr>
        </p:cxnSp>
        <p:sp>
          <p:nvSpPr>
            <p:cNvPr id="456" name="Google Shape;456;p41"/>
            <p:cNvSpPr txBox="1"/>
            <p:nvPr/>
          </p:nvSpPr>
          <p:spPr>
            <a:xfrm>
              <a:off x="7001782" y="1778417"/>
              <a:ext cx="1504200" cy="229200"/>
            </a:xfrm>
            <a:prstGeom prst="rect">
              <a:avLst/>
            </a:prstGeom>
            <a:noFill/>
            <a:ln>
              <a:noFill/>
            </a:ln>
          </p:spPr>
          <p:txBody>
            <a:bodyPr anchorCtr="0" anchor="t" bIns="25700" lIns="51425" spcFirstLastPara="1" rIns="51425" wrap="square" tIns="25700">
              <a:spAutoFit/>
            </a:bodyPr>
            <a:lstStyle/>
            <a:p>
              <a:pPr indent="0" lvl="0" marL="0" marR="0" rtl="0" algn="l">
                <a:lnSpc>
                  <a:spcPct val="100000"/>
                </a:lnSpc>
                <a:spcBef>
                  <a:spcPts val="0"/>
                </a:spcBef>
                <a:spcAft>
                  <a:spcPts val="0"/>
                </a:spcAft>
                <a:buNone/>
              </a:pPr>
              <a:r>
                <a:rPr b="1" i="0" lang="en-GB" sz="1000" u="none" cap="none" strike="noStrike">
                  <a:solidFill>
                    <a:srgbClr val="434343"/>
                  </a:solidFill>
                  <a:latin typeface="Open Sans"/>
                  <a:ea typeface="Open Sans"/>
                  <a:cs typeface="Open Sans"/>
                  <a:sym typeface="Open Sans"/>
                </a:rPr>
                <a:t>Beneficiary of</a:t>
              </a:r>
              <a:endParaRPr b="1" i="0" sz="1000" u="none" cap="none" strike="noStrike">
                <a:solidFill>
                  <a:srgbClr val="434343"/>
                </a:solidFill>
                <a:latin typeface="Open Sans"/>
                <a:ea typeface="Open Sans"/>
                <a:cs typeface="Open Sans"/>
                <a:sym typeface="Open Sans"/>
              </a:endParaRPr>
            </a:p>
          </p:txBody>
        </p:sp>
        <p:cxnSp>
          <p:nvCxnSpPr>
            <p:cNvPr id="457" name="Google Shape;457;p41"/>
            <p:cNvCxnSpPr>
              <a:stCxn id="447" idx="0"/>
              <a:endCxn id="446" idx="2"/>
            </p:cNvCxnSpPr>
            <p:nvPr/>
          </p:nvCxnSpPr>
          <p:spPr>
            <a:xfrm rot="-5400000">
              <a:off x="6038846" y="2894304"/>
              <a:ext cx="558000" cy="600"/>
            </a:xfrm>
            <a:prstGeom prst="curvedConnector3">
              <a:avLst>
                <a:gd fmla="val 50010" name="adj1"/>
              </a:avLst>
            </a:prstGeom>
            <a:noFill/>
            <a:ln cap="flat" cmpd="sng" w="25400">
              <a:solidFill>
                <a:srgbClr val="434343"/>
              </a:solidFill>
              <a:prstDash val="solid"/>
              <a:round/>
              <a:headEnd len="sm" w="sm" type="none"/>
              <a:tailEnd len="med" w="med" type="triangle"/>
            </a:ln>
            <a:effectLst>
              <a:outerShdw blurRad="40000" rotWithShape="0" dir="5400000" dist="20000">
                <a:srgbClr val="000000">
                  <a:alpha val="37650"/>
                </a:srgbClr>
              </a:outerShdw>
            </a:effectLst>
          </p:spPr>
        </p:cxnSp>
        <p:sp>
          <p:nvSpPr>
            <p:cNvPr id="458" name="Google Shape;458;p41"/>
            <p:cNvSpPr txBox="1"/>
            <p:nvPr/>
          </p:nvSpPr>
          <p:spPr>
            <a:xfrm>
              <a:off x="6646838" y="2664598"/>
              <a:ext cx="1120800" cy="400500"/>
            </a:xfrm>
            <a:prstGeom prst="rect">
              <a:avLst/>
            </a:prstGeom>
            <a:noFill/>
            <a:ln>
              <a:noFill/>
            </a:ln>
          </p:spPr>
          <p:txBody>
            <a:bodyPr anchorCtr="0" anchor="t" bIns="25700" lIns="51425" spcFirstLastPara="1" rIns="51425" wrap="square" tIns="25700">
              <a:spAutoFit/>
            </a:bodyPr>
            <a:lstStyle/>
            <a:p>
              <a:pPr indent="0" lvl="0" marL="0" marR="0" rtl="0" algn="l">
                <a:lnSpc>
                  <a:spcPct val="100000"/>
                </a:lnSpc>
                <a:spcBef>
                  <a:spcPts val="0"/>
                </a:spcBef>
                <a:spcAft>
                  <a:spcPts val="0"/>
                </a:spcAft>
                <a:buNone/>
              </a:pPr>
              <a:r>
                <a:rPr b="1" i="0" lang="en-GB" sz="1000" u="none" cap="none" strike="noStrike">
                  <a:solidFill>
                    <a:srgbClr val="434343"/>
                  </a:solidFill>
                  <a:latin typeface="Open Sans"/>
                  <a:ea typeface="Open Sans"/>
                  <a:cs typeface="Open Sans"/>
                  <a:sym typeface="Open Sans"/>
                </a:rPr>
                <a:t>Has author affiliated with</a:t>
              </a:r>
              <a:endParaRPr b="1" i="0" sz="1000" u="none" cap="none" strike="noStrike">
                <a:solidFill>
                  <a:srgbClr val="434343"/>
                </a:solidFill>
                <a:latin typeface="Open Sans"/>
                <a:ea typeface="Open Sans"/>
                <a:cs typeface="Open Sans"/>
                <a:sym typeface="Open Sans"/>
              </a:endParaRPr>
            </a:p>
          </p:txBody>
        </p:sp>
      </p:grpSp>
      <p:pic>
        <p:nvPicPr>
          <p:cNvPr id="459" name="Google Shape;459;p41"/>
          <p:cNvPicPr preferRelativeResize="0"/>
          <p:nvPr/>
        </p:nvPicPr>
        <p:blipFill>
          <a:blip r:embed="rId9">
            <a:alphaModFix/>
          </a:blip>
          <a:stretch>
            <a:fillRect/>
          </a:stretch>
        </p:blipFill>
        <p:spPr>
          <a:xfrm>
            <a:off x="10056862" y="6232750"/>
            <a:ext cx="1783287" cy="451700"/>
          </a:xfrm>
          <a:prstGeom prst="rect">
            <a:avLst/>
          </a:prstGeom>
          <a:noFill/>
          <a:ln>
            <a:noFill/>
          </a:ln>
        </p:spPr>
      </p:pic>
      <p:pic>
        <p:nvPicPr>
          <p:cNvPr id="460" name="Google Shape;460;p41"/>
          <p:cNvPicPr preferRelativeResize="0"/>
          <p:nvPr/>
        </p:nvPicPr>
        <p:blipFill>
          <a:blip r:embed="rId10">
            <a:alphaModFix/>
          </a:blip>
          <a:stretch>
            <a:fillRect/>
          </a:stretch>
        </p:blipFill>
        <p:spPr>
          <a:xfrm>
            <a:off x="322125" y="6250266"/>
            <a:ext cx="1167365" cy="416669"/>
          </a:xfrm>
          <a:prstGeom prst="rect">
            <a:avLst/>
          </a:prstGeom>
          <a:noFill/>
          <a:ln>
            <a:noFill/>
          </a:ln>
        </p:spPr>
      </p:pic>
      <p:pic>
        <p:nvPicPr>
          <p:cNvPr id="461" name="Google Shape;461;p41"/>
          <p:cNvPicPr preferRelativeResize="0"/>
          <p:nvPr/>
        </p:nvPicPr>
        <p:blipFill>
          <a:blip r:embed="rId11">
            <a:alphaModFix/>
          </a:blip>
          <a:stretch>
            <a:fillRect/>
          </a:stretch>
        </p:blipFill>
        <p:spPr>
          <a:xfrm>
            <a:off x="1640584" y="6320351"/>
            <a:ext cx="414744" cy="276499"/>
          </a:xfrm>
          <a:prstGeom prst="rect">
            <a:avLst/>
          </a:prstGeom>
          <a:noFill/>
          <a:ln>
            <a:noFill/>
          </a:ln>
        </p:spPr>
      </p:pic>
      <p:pic>
        <p:nvPicPr>
          <p:cNvPr id="462" name="Google Shape;462;p41"/>
          <p:cNvPicPr preferRelativeResize="0"/>
          <p:nvPr/>
        </p:nvPicPr>
        <p:blipFill rotWithShape="1">
          <a:blip r:embed="rId12">
            <a:alphaModFix/>
          </a:blip>
          <a:srcRect b="0" l="0" r="9214" t="0"/>
          <a:stretch/>
        </p:blipFill>
        <p:spPr>
          <a:xfrm>
            <a:off x="884250" y="721438"/>
            <a:ext cx="3608026" cy="5415124"/>
          </a:xfrm>
          <a:prstGeom prst="rect">
            <a:avLst/>
          </a:prstGeom>
          <a:noFill/>
          <a:ln>
            <a:noFill/>
          </a:ln>
        </p:spPr>
      </p:pic>
      <p:sp>
        <p:nvSpPr>
          <p:cNvPr id="463" name="Google Shape;463;p41"/>
          <p:cNvSpPr txBox="1"/>
          <p:nvPr/>
        </p:nvSpPr>
        <p:spPr>
          <a:xfrm>
            <a:off x="5139550" y="653650"/>
            <a:ext cx="56469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4000">
                <a:solidFill>
                  <a:srgbClr val="434343"/>
                </a:solidFill>
                <a:latin typeface="Open Sans ExtraBold"/>
                <a:ea typeface="Open Sans ExtraBold"/>
                <a:cs typeface="Open Sans ExtraBold"/>
                <a:sym typeface="Open Sans ExtraBold"/>
              </a:rPr>
              <a:t>Problem statement</a:t>
            </a:r>
            <a:endParaRPr sz="4000">
              <a:solidFill>
                <a:srgbClr val="434343"/>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GB" sz="4000">
                <a:solidFill>
                  <a:srgbClr val="E63A46"/>
                </a:solidFill>
                <a:highlight>
                  <a:srgbClr val="E63A46"/>
                </a:highlight>
                <a:latin typeface="Open Sans ExtraBold"/>
                <a:ea typeface="Open Sans ExtraBold"/>
                <a:cs typeface="Open Sans ExtraBold"/>
                <a:sym typeface="Open Sans ExtraBold"/>
              </a:rPr>
              <a:t>.</a:t>
            </a:r>
            <a:r>
              <a:rPr lang="en-GB" sz="4000">
                <a:solidFill>
                  <a:schemeClr val="lt1"/>
                </a:solidFill>
                <a:highlight>
                  <a:srgbClr val="E63A46"/>
                </a:highlight>
                <a:latin typeface="Open Sans ExtraBold"/>
                <a:ea typeface="Open Sans ExtraBold"/>
                <a:cs typeface="Open Sans ExtraBold"/>
                <a:sym typeface="Open Sans ExtraBold"/>
              </a:rPr>
              <a:t>import phase</a:t>
            </a:r>
            <a:r>
              <a:rPr lang="en-GB" sz="4000">
                <a:solidFill>
                  <a:srgbClr val="E63A46"/>
                </a:solidFill>
                <a:highlight>
                  <a:srgbClr val="E63A46"/>
                </a:highlight>
                <a:latin typeface="Open Sans ExtraBold"/>
                <a:ea typeface="Open Sans ExtraBold"/>
                <a:cs typeface="Open Sans ExtraBold"/>
                <a:sym typeface="Open Sans ExtraBold"/>
              </a:rPr>
              <a:t>.</a:t>
            </a:r>
            <a:endParaRPr sz="600">
              <a:solidFill>
                <a:srgbClr val="E63A46"/>
              </a:solidFill>
              <a:highlight>
                <a:srgbClr val="E63A46"/>
              </a:highlight>
              <a:latin typeface="Open Sans ExtraBold"/>
              <a:ea typeface="Open Sans ExtraBold"/>
              <a:cs typeface="Open Sans ExtraBold"/>
              <a:sym typeface="Open Sans ExtraBold"/>
            </a:endParaRPr>
          </a:p>
        </p:txBody>
      </p:sp>
      <p:sp>
        <p:nvSpPr>
          <p:cNvPr id="464" name="Google Shape;464;p41"/>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pic>
        <p:nvPicPr>
          <p:cNvPr id="470" name="Google Shape;470;p42"/>
          <p:cNvPicPr preferRelativeResize="0"/>
          <p:nvPr/>
        </p:nvPicPr>
        <p:blipFill rotWithShape="1">
          <a:blip r:embed="rId3">
            <a:alphaModFix amt="33000"/>
          </a:blip>
          <a:srcRect b="0" l="22350" r="57831" t="0"/>
          <a:stretch/>
        </p:blipFill>
        <p:spPr>
          <a:xfrm>
            <a:off x="0" y="0"/>
            <a:ext cx="2416248" cy="6858000"/>
          </a:xfrm>
          <a:prstGeom prst="rect">
            <a:avLst/>
          </a:prstGeom>
          <a:noFill/>
          <a:ln>
            <a:noFill/>
          </a:ln>
        </p:spPr>
      </p:pic>
      <p:sp>
        <p:nvSpPr>
          <p:cNvPr id="471" name="Google Shape;471;p42"/>
          <p:cNvSpPr txBox="1"/>
          <p:nvPr/>
        </p:nvSpPr>
        <p:spPr>
          <a:xfrm>
            <a:off x="5139550" y="2328963"/>
            <a:ext cx="6273000" cy="3739500"/>
          </a:xfrm>
          <a:prstGeom prst="rect">
            <a:avLst/>
          </a:prstGeom>
          <a:noFill/>
          <a:ln>
            <a:noFill/>
          </a:ln>
        </p:spPr>
        <p:txBody>
          <a:bodyPr anchorCtr="0" anchor="t" bIns="20250" lIns="60750" spcFirstLastPara="1" rIns="60750" wrap="square" tIns="60750">
            <a:normAutofit/>
          </a:bodyPr>
          <a:lstStyle/>
          <a:p>
            <a:pPr indent="0" lvl="0" marL="0" rtl="0" algn="l">
              <a:spcBef>
                <a:spcPts val="700"/>
              </a:spcBef>
              <a:spcAft>
                <a:spcPts val="0"/>
              </a:spcAft>
              <a:buNone/>
            </a:pPr>
            <a:r>
              <a:rPr b="1" lang="en-GB" sz="2100">
                <a:solidFill>
                  <a:srgbClr val="434343"/>
                </a:solidFill>
                <a:latin typeface="Open Sans"/>
                <a:ea typeface="Open Sans"/>
                <a:cs typeface="Open Sans"/>
                <a:sym typeface="Open Sans"/>
              </a:rPr>
              <a:t>Organisations (affiliations/mentions)</a:t>
            </a:r>
            <a:endParaRPr b="1" sz="2100">
              <a:solidFill>
                <a:srgbClr val="434343"/>
              </a:solidFill>
              <a:latin typeface="Open Sans"/>
              <a:ea typeface="Open Sans"/>
              <a:cs typeface="Open Sans"/>
              <a:sym typeface="Open Sans"/>
            </a:endParaRPr>
          </a:p>
          <a:p>
            <a:pPr indent="-361950" lvl="0" marL="457200" rtl="0" algn="l">
              <a:spcBef>
                <a:spcPts val="700"/>
              </a:spcBef>
              <a:spcAft>
                <a:spcPts val="0"/>
              </a:spcAft>
              <a:buClr>
                <a:srgbClr val="434343"/>
              </a:buClr>
              <a:buSzPts val="2100"/>
              <a:buFont typeface="Open Sans"/>
              <a:buChar char="●"/>
            </a:pPr>
            <a:r>
              <a:rPr lang="en-GB" sz="2100">
                <a:solidFill>
                  <a:srgbClr val="434343"/>
                </a:solidFill>
                <a:latin typeface="Open Sans"/>
                <a:ea typeface="Open Sans"/>
                <a:cs typeface="Open Sans"/>
                <a:sym typeface="Open Sans"/>
              </a:rPr>
              <a:t>Responsible body for the management of a data provider</a:t>
            </a:r>
            <a:endParaRPr sz="2100">
              <a:solidFill>
                <a:srgbClr val="434343"/>
              </a:solidFill>
              <a:latin typeface="Open Sans"/>
              <a:ea typeface="Open Sans"/>
              <a:cs typeface="Open Sans"/>
              <a:sym typeface="Open Sans"/>
            </a:endParaRPr>
          </a:p>
          <a:p>
            <a:pPr indent="-361950" lvl="0" marL="457200" rtl="0" algn="l">
              <a:spcBef>
                <a:spcPts val="0"/>
              </a:spcBef>
              <a:spcAft>
                <a:spcPts val="0"/>
              </a:spcAft>
              <a:buClr>
                <a:srgbClr val="434343"/>
              </a:buClr>
              <a:buSzPts val="2100"/>
              <a:buFont typeface="Open Sans"/>
              <a:buChar char="●"/>
            </a:pPr>
            <a:r>
              <a:rPr lang="en-GB" sz="2100">
                <a:solidFill>
                  <a:srgbClr val="434343"/>
                </a:solidFill>
                <a:latin typeface="Open Sans"/>
                <a:ea typeface="Open Sans"/>
                <a:cs typeface="Open Sans"/>
                <a:sym typeface="Open Sans"/>
              </a:rPr>
              <a:t>Project participant</a:t>
            </a:r>
            <a:endParaRPr sz="2100">
              <a:solidFill>
                <a:srgbClr val="434343"/>
              </a:solidFill>
              <a:latin typeface="Open Sans"/>
              <a:ea typeface="Open Sans"/>
              <a:cs typeface="Open Sans"/>
              <a:sym typeface="Open Sans"/>
            </a:endParaRPr>
          </a:p>
          <a:p>
            <a:pPr indent="-361950" lvl="0" marL="457200" rtl="0" algn="l">
              <a:spcBef>
                <a:spcPts val="0"/>
              </a:spcBef>
              <a:spcAft>
                <a:spcPts val="0"/>
              </a:spcAft>
              <a:buClr>
                <a:srgbClr val="434343"/>
              </a:buClr>
              <a:buSzPts val="2100"/>
              <a:buFont typeface="Open Sans"/>
              <a:buChar char="●"/>
            </a:pPr>
            <a:r>
              <a:rPr lang="en-GB" sz="2100">
                <a:solidFill>
                  <a:srgbClr val="434343"/>
                </a:solidFill>
                <a:latin typeface="Open Sans"/>
                <a:ea typeface="Open Sans"/>
                <a:cs typeface="Open Sans"/>
                <a:sym typeface="Open Sans"/>
              </a:rPr>
              <a:t>Extracted from the article full-text as paper affiliation</a:t>
            </a:r>
            <a:endParaRPr sz="2100">
              <a:solidFill>
                <a:srgbClr val="434343"/>
              </a:solidFill>
              <a:latin typeface="Open Sans"/>
              <a:ea typeface="Open Sans"/>
              <a:cs typeface="Open Sans"/>
              <a:sym typeface="Open Sans"/>
            </a:endParaRPr>
          </a:p>
          <a:p>
            <a:pPr indent="0" lvl="0" marL="0" rtl="0" algn="l">
              <a:spcBef>
                <a:spcPts val="700"/>
              </a:spcBef>
              <a:spcAft>
                <a:spcPts val="0"/>
              </a:spcAft>
              <a:buNone/>
            </a:pPr>
            <a:r>
              <a:t/>
            </a:r>
            <a:endParaRPr sz="2100">
              <a:solidFill>
                <a:srgbClr val="434343"/>
              </a:solidFill>
              <a:latin typeface="Open Sans"/>
              <a:ea typeface="Open Sans"/>
              <a:cs typeface="Open Sans"/>
              <a:sym typeface="Open Sans"/>
            </a:endParaRPr>
          </a:p>
          <a:p>
            <a:pPr indent="0" lvl="0" marL="0" rtl="0" algn="l">
              <a:spcBef>
                <a:spcPts val="700"/>
              </a:spcBef>
              <a:spcAft>
                <a:spcPts val="0"/>
              </a:spcAft>
              <a:buNone/>
            </a:pPr>
            <a:r>
              <a:rPr b="1" lang="en-GB" sz="2100">
                <a:solidFill>
                  <a:srgbClr val="434343"/>
                </a:solidFill>
                <a:latin typeface="Open Sans"/>
                <a:ea typeface="Open Sans"/>
                <a:cs typeface="Open Sans"/>
                <a:sym typeface="Open Sans"/>
              </a:rPr>
              <a:t>Lack of common identifiers!</a:t>
            </a:r>
            <a:endParaRPr b="1" sz="2100">
              <a:solidFill>
                <a:srgbClr val="434343"/>
              </a:solidFill>
              <a:latin typeface="Open Sans"/>
              <a:ea typeface="Open Sans"/>
              <a:cs typeface="Open Sans"/>
              <a:sym typeface="Open Sans"/>
            </a:endParaRPr>
          </a:p>
        </p:txBody>
      </p:sp>
      <p:pic>
        <p:nvPicPr>
          <p:cNvPr id="472" name="Google Shape;472;p42"/>
          <p:cNvPicPr preferRelativeResize="0"/>
          <p:nvPr/>
        </p:nvPicPr>
        <p:blipFill>
          <a:blip r:embed="rId4">
            <a:alphaModFix/>
          </a:blip>
          <a:stretch>
            <a:fillRect/>
          </a:stretch>
        </p:blipFill>
        <p:spPr>
          <a:xfrm>
            <a:off x="10056862" y="6232750"/>
            <a:ext cx="1783287" cy="451700"/>
          </a:xfrm>
          <a:prstGeom prst="rect">
            <a:avLst/>
          </a:prstGeom>
          <a:noFill/>
          <a:ln>
            <a:noFill/>
          </a:ln>
        </p:spPr>
      </p:pic>
      <p:pic>
        <p:nvPicPr>
          <p:cNvPr id="473" name="Google Shape;473;p42"/>
          <p:cNvPicPr preferRelativeResize="0"/>
          <p:nvPr/>
        </p:nvPicPr>
        <p:blipFill>
          <a:blip r:embed="rId5">
            <a:alphaModFix/>
          </a:blip>
          <a:stretch>
            <a:fillRect/>
          </a:stretch>
        </p:blipFill>
        <p:spPr>
          <a:xfrm>
            <a:off x="322125" y="6250266"/>
            <a:ext cx="1167365" cy="416669"/>
          </a:xfrm>
          <a:prstGeom prst="rect">
            <a:avLst/>
          </a:prstGeom>
          <a:noFill/>
          <a:ln>
            <a:noFill/>
          </a:ln>
        </p:spPr>
      </p:pic>
      <p:pic>
        <p:nvPicPr>
          <p:cNvPr id="474" name="Google Shape;474;p42"/>
          <p:cNvPicPr preferRelativeResize="0"/>
          <p:nvPr/>
        </p:nvPicPr>
        <p:blipFill>
          <a:blip r:embed="rId6">
            <a:alphaModFix/>
          </a:blip>
          <a:stretch>
            <a:fillRect/>
          </a:stretch>
        </p:blipFill>
        <p:spPr>
          <a:xfrm>
            <a:off x="1640584" y="6320351"/>
            <a:ext cx="414744" cy="276499"/>
          </a:xfrm>
          <a:prstGeom prst="rect">
            <a:avLst/>
          </a:prstGeom>
          <a:noFill/>
          <a:ln>
            <a:noFill/>
          </a:ln>
        </p:spPr>
      </p:pic>
      <p:pic>
        <p:nvPicPr>
          <p:cNvPr id="475" name="Google Shape;475;p42"/>
          <p:cNvPicPr preferRelativeResize="0"/>
          <p:nvPr/>
        </p:nvPicPr>
        <p:blipFill rotWithShape="1">
          <a:blip r:embed="rId7">
            <a:alphaModFix/>
          </a:blip>
          <a:srcRect b="0" l="0" r="9214" t="0"/>
          <a:stretch/>
        </p:blipFill>
        <p:spPr>
          <a:xfrm>
            <a:off x="884250" y="721438"/>
            <a:ext cx="3608026" cy="5415124"/>
          </a:xfrm>
          <a:prstGeom prst="rect">
            <a:avLst/>
          </a:prstGeom>
          <a:noFill/>
          <a:ln>
            <a:noFill/>
          </a:ln>
        </p:spPr>
      </p:pic>
      <p:sp>
        <p:nvSpPr>
          <p:cNvPr id="476" name="Google Shape;476;p42"/>
          <p:cNvSpPr txBox="1"/>
          <p:nvPr/>
        </p:nvSpPr>
        <p:spPr>
          <a:xfrm>
            <a:off x="5139550" y="653650"/>
            <a:ext cx="56469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4000">
                <a:solidFill>
                  <a:srgbClr val="434343"/>
                </a:solidFill>
                <a:latin typeface="Open Sans ExtraBold"/>
                <a:ea typeface="Open Sans ExtraBold"/>
                <a:cs typeface="Open Sans ExtraBold"/>
                <a:sym typeface="Open Sans ExtraBold"/>
              </a:rPr>
              <a:t>Problem statement</a:t>
            </a:r>
            <a:endParaRPr sz="4000">
              <a:solidFill>
                <a:srgbClr val="434343"/>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GB" sz="4000">
                <a:solidFill>
                  <a:srgbClr val="E63A46"/>
                </a:solidFill>
                <a:highlight>
                  <a:srgbClr val="E63A46"/>
                </a:highlight>
                <a:latin typeface="Open Sans ExtraBold"/>
                <a:ea typeface="Open Sans ExtraBold"/>
                <a:cs typeface="Open Sans ExtraBold"/>
                <a:sym typeface="Open Sans ExtraBold"/>
              </a:rPr>
              <a:t>.</a:t>
            </a:r>
            <a:r>
              <a:rPr lang="en-GB" sz="4000">
                <a:solidFill>
                  <a:schemeClr val="lt1"/>
                </a:solidFill>
                <a:highlight>
                  <a:srgbClr val="E63A46"/>
                </a:highlight>
                <a:latin typeface="Open Sans ExtraBold"/>
                <a:ea typeface="Open Sans ExtraBold"/>
                <a:cs typeface="Open Sans ExtraBold"/>
                <a:sym typeface="Open Sans ExtraBold"/>
              </a:rPr>
              <a:t>import phase</a:t>
            </a:r>
            <a:r>
              <a:rPr lang="en-GB" sz="4000">
                <a:solidFill>
                  <a:srgbClr val="E63A46"/>
                </a:solidFill>
                <a:highlight>
                  <a:srgbClr val="E63A46"/>
                </a:highlight>
                <a:latin typeface="Open Sans ExtraBold"/>
                <a:ea typeface="Open Sans ExtraBold"/>
                <a:cs typeface="Open Sans ExtraBold"/>
                <a:sym typeface="Open Sans ExtraBold"/>
              </a:rPr>
              <a:t>.</a:t>
            </a:r>
            <a:endParaRPr sz="600">
              <a:solidFill>
                <a:srgbClr val="E63A46"/>
              </a:solidFill>
              <a:highlight>
                <a:srgbClr val="E63A46"/>
              </a:highlight>
              <a:latin typeface="Open Sans ExtraBold"/>
              <a:ea typeface="Open Sans ExtraBold"/>
              <a:cs typeface="Open Sans ExtraBold"/>
              <a:sym typeface="Open Sans ExtraBold"/>
            </a:endParaRPr>
          </a:p>
        </p:txBody>
      </p:sp>
      <p:sp>
        <p:nvSpPr>
          <p:cNvPr id="477" name="Google Shape;477;p42"/>
          <p:cNvSpPr txBox="1"/>
          <p:nvPr>
            <p:ph idx="11" type="ftr"/>
          </p:nvPr>
        </p:nvSpPr>
        <p:spPr>
          <a:xfrm>
            <a:off x="2130875" y="6327800"/>
            <a:ext cx="7850400" cy="2616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GB" sz="1100">
                <a:latin typeface="Open Sans Light"/>
                <a:ea typeface="Open Sans Light"/>
                <a:cs typeface="Open Sans Light"/>
                <a:sym typeface="Open Sans Light"/>
              </a:rPr>
              <a:t>OpenOrgs Training Session | April 15th, 2024</a:t>
            </a:r>
            <a:endParaRPr sz="1100">
              <a:latin typeface="Open Sans Light"/>
              <a:ea typeface="Open Sans Light"/>
              <a:cs typeface="Open Sans Light"/>
              <a:sym typeface="Open Sans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penAIRE2021">
      <a:dk1>
        <a:srgbClr val="222080"/>
      </a:dk1>
      <a:lt1>
        <a:srgbClr val="FFFFFF"/>
      </a:lt1>
      <a:dk2>
        <a:srgbClr val="222080"/>
      </a:dk2>
      <a:lt2>
        <a:srgbClr val="4687E6"/>
      </a:lt2>
      <a:accent1>
        <a:srgbClr val="E65646"/>
      </a:accent1>
      <a:accent2>
        <a:srgbClr val="163081"/>
      </a:accent2>
      <a:accent3>
        <a:srgbClr val="4687E6"/>
      </a:accent3>
      <a:accent4>
        <a:srgbClr val="A646E6"/>
      </a:accent4>
      <a:accent5>
        <a:srgbClr val="46D6E6"/>
      </a:accent5>
      <a:accent6>
        <a:srgbClr val="E64686"/>
      </a:accent6>
      <a:hlink>
        <a:srgbClr val="86E646"/>
      </a:hlink>
      <a:folHlink>
        <a:srgbClr val="EC985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테마">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