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anrope Light"/>
      <p:regular r:id="rId22"/>
      <p:bold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Manrope SemiBold"/>
      <p:regular r:id="rId28"/>
      <p:bold r:id="rId29"/>
    </p:embeddedFont>
    <p:embeddedFont>
      <p:font typeface="Manrope"/>
      <p:regular r:id="rId30"/>
      <p:bold r:id="rId31"/>
    </p:embeddedFont>
    <p:embeddedFont>
      <p:font typeface="Manrope Medium"/>
      <p:regular r:id="rId32"/>
      <p:bold r:id="rId33"/>
    </p:embeddedFon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3705">
          <p15:clr>
            <a:srgbClr val="A4A3A4"/>
          </p15:clr>
        </p15:guide>
        <p15:guide id="3" orient="horz" pos="85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705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HelveticaNeueLight-boldItalic.fntdata"/><Relationship Id="rId22" Type="http://schemas.openxmlformats.org/officeDocument/2006/relationships/font" Target="fonts/ManropeLight-regular.fntdata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font" Target="fonts/Roboto-regular.fntdata"/><Relationship Id="rId23" Type="http://schemas.openxmlformats.org/officeDocument/2006/relationships/font" Target="fonts/ManropeLight-bold.fntdata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anropeSemiBold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anrope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anrope-bold.fntdata"/><Relationship Id="rId30" Type="http://schemas.openxmlformats.org/officeDocument/2006/relationships/font" Target="fonts/Manrope-regular.fntdata"/><Relationship Id="rId11" Type="http://schemas.openxmlformats.org/officeDocument/2006/relationships/slide" Target="slides/slide6.xml"/><Relationship Id="rId33" Type="http://schemas.openxmlformats.org/officeDocument/2006/relationships/font" Target="fonts/ManropeMedium-bold.fntdata"/><Relationship Id="rId10" Type="http://schemas.openxmlformats.org/officeDocument/2006/relationships/slide" Target="slides/slide5.xml"/><Relationship Id="rId32" Type="http://schemas.openxmlformats.org/officeDocument/2006/relationships/font" Target="fonts/ManropeMedium-regular.fntdata"/><Relationship Id="rId13" Type="http://schemas.openxmlformats.org/officeDocument/2006/relationships/slide" Target="slides/slide8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7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0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fc49bca7a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fc49bca7a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50d92e4e3d_0_2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50d92e4e3d_0_2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50d92e4e3d_0_2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50d92e4e3d_0_2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50d92e4e3d_0_2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50d92e4e3d_0_2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50d92e4e3d_0_2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50d92e4e3d_0_2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50d92e4e3d_0_2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50d92e4e3d_0_2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50d92e4e3d_0_2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50d92e4e3d_0_2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206c578bd_0_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10206c578bd_0_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50ae95892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250ae95892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250ae958926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50d92e4e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50d92e4e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0d92e4e3d_0_12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250d92e4e3d_0_12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50d92e4e3d_0_2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50d92e4e3d_0_2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50d92e4e3d_0_2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50d92e4e3d_0_2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50d92e4e3d_0_2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50d92e4e3d_0_2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50d92e4e3d_0_2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50d92e4e3d_0_2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50d92e4e3d_0_2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50d92e4e3d_0_2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5.jp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jpg"/><Relationship Id="rId4" Type="http://schemas.openxmlformats.org/officeDocument/2006/relationships/image" Target="../media/image2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5.jp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.png"/><Relationship Id="rId22" Type="http://schemas.openxmlformats.org/officeDocument/2006/relationships/image" Target="../media/image38.png"/><Relationship Id="rId21" Type="http://schemas.openxmlformats.org/officeDocument/2006/relationships/image" Target="../media/image51.png"/><Relationship Id="rId24" Type="http://schemas.openxmlformats.org/officeDocument/2006/relationships/image" Target="../media/image40.png"/><Relationship Id="rId23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26" Type="http://schemas.openxmlformats.org/officeDocument/2006/relationships/image" Target="../media/image47.png"/><Relationship Id="rId25" Type="http://schemas.openxmlformats.org/officeDocument/2006/relationships/image" Target="../media/image41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1" Type="http://schemas.openxmlformats.org/officeDocument/2006/relationships/image" Target="../media/image39.png"/><Relationship Id="rId10" Type="http://schemas.openxmlformats.org/officeDocument/2006/relationships/image" Target="../media/image34.png"/><Relationship Id="rId13" Type="http://schemas.openxmlformats.org/officeDocument/2006/relationships/image" Target="../media/image35.png"/><Relationship Id="rId12" Type="http://schemas.openxmlformats.org/officeDocument/2006/relationships/image" Target="../media/image4.png"/><Relationship Id="rId15" Type="http://schemas.openxmlformats.org/officeDocument/2006/relationships/image" Target="../media/image44.png"/><Relationship Id="rId14" Type="http://schemas.openxmlformats.org/officeDocument/2006/relationships/image" Target="../media/image18.png"/><Relationship Id="rId17" Type="http://schemas.openxmlformats.org/officeDocument/2006/relationships/image" Target="../media/image33.png"/><Relationship Id="rId16" Type="http://schemas.openxmlformats.org/officeDocument/2006/relationships/image" Target="../media/image27.png"/><Relationship Id="rId19" Type="http://schemas.openxmlformats.org/officeDocument/2006/relationships/image" Target="../media/image28.png"/><Relationship Id="rId18" Type="http://schemas.openxmlformats.org/officeDocument/2006/relationships/image" Target="../media/image29.png"/></Relationships>
</file>

<file path=ppt/slideLayouts/_rels/slideLayout43.xml.rels><?xml version="1.0" encoding="UTF-8" standalone="yes"?><Relationships xmlns="http://schemas.openxmlformats.org/package/2006/relationships"><Relationship Id="rId20" Type="http://schemas.openxmlformats.org/officeDocument/2006/relationships/image" Target="../media/image74.png"/><Relationship Id="rId22" Type="http://schemas.openxmlformats.org/officeDocument/2006/relationships/image" Target="../media/image54.png"/><Relationship Id="rId21" Type="http://schemas.openxmlformats.org/officeDocument/2006/relationships/image" Target="../media/image80.png"/><Relationship Id="rId24" Type="http://schemas.openxmlformats.org/officeDocument/2006/relationships/image" Target="../media/image64.png"/><Relationship Id="rId23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26" Type="http://schemas.openxmlformats.org/officeDocument/2006/relationships/image" Target="../media/image21.png"/><Relationship Id="rId25" Type="http://schemas.openxmlformats.org/officeDocument/2006/relationships/image" Target="../media/image1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Relationship Id="rId8" Type="http://schemas.openxmlformats.org/officeDocument/2006/relationships/image" Target="../media/image62.png"/><Relationship Id="rId11" Type="http://schemas.openxmlformats.org/officeDocument/2006/relationships/image" Target="../media/image25.png"/><Relationship Id="rId10" Type="http://schemas.openxmlformats.org/officeDocument/2006/relationships/image" Target="../media/image46.png"/><Relationship Id="rId13" Type="http://schemas.openxmlformats.org/officeDocument/2006/relationships/image" Target="../media/image72.png"/><Relationship Id="rId12" Type="http://schemas.openxmlformats.org/officeDocument/2006/relationships/image" Target="../media/image57.png"/><Relationship Id="rId15" Type="http://schemas.openxmlformats.org/officeDocument/2006/relationships/image" Target="../media/image61.png"/><Relationship Id="rId14" Type="http://schemas.openxmlformats.org/officeDocument/2006/relationships/image" Target="../media/image59.png"/><Relationship Id="rId17" Type="http://schemas.openxmlformats.org/officeDocument/2006/relationships/image" Target="../media/image16.png"/><Relationship Id="rId16" Type="http://schemas.openxmlformats.org/officeDocument/2006/relationships/image" Target="../media/image55.png"/><Relationship Id="rId19" Type="http://schemas.openxmlformats.org/officeDocument/2006/relationships/image" Target="../media/image69.png"/><Relationship Id="rId18" Type="http://schemas.openxmlformats.org/officeDocument/2006/relationships/image" Target="../media/image8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65.png"/><Relationship Id="rId4" Type="http://schemas.openxmlformats.org/officeDocument/2006/relationships/image" Target="../media/image75.jpg"/><Relationship Id="rId5" Type="http://schemas.openxmlformats.org/officeDocument/2006/relationships/image" Target="../media/image7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jpg"/><Relationship Id="rId3" Type="http://schemas.openxmlformats.org/officeDocument/2006/relationships/image" Target="../media/image78.png"/><Relationship Id="rId4" Type="http://schemas.openxmlformats.org/officeDocument/2006/relationships/image" Target="../media/image90.png"/><Relationship Id="rId5" Type="http://schemas.openxmlformats.org/officeDocument/2006/relationships/image" Target="../media/image7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Dégradé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2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Manrope"/>
              <a:buChar char="&gt;"/>
              <a:defRPr sz="900">
                <a:solidFill>
                  <a:srgbClr val="B7B7B7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b="0" l="25594" r="25589" t="0"/>
          <a:stretch/>
        </p:blipFill>
        <p:spPr>
          <a:xfrm>
            <a:off x="0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b="4610" l="21803" r="39734" t="16444"/>
          <a:stretch/>
        </p:blipFill>
        <p:spPr>
          <a:xfrm>
            <a:off x="4453" y="0"/>
            <a:ext cx="4454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3250" y="275775"/>
            <a:ext cx="2180096" cy="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3)">
  <p:cSld name="CUSTOM_1_1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7" name="Google Shape;117;p1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18" name="Google Shape;118;p11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" name="Google Shape;120;p11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p11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11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3)">
  <p:cSld name="CUSTOM_1_1_1_2"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8" name="Google Shape;128;p1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29" name="Google Shape;129;p12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1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" name="Google Shape;131;p12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p12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12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34" name="Google Shape;134;p12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35" name="Google Shape;135;p1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3434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Vierge (4)">
  <p:cSld name="CUSTOM_1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/>
          <p:nvPr>
            <p:ph idx="2" type="pic"/>
          </p:nvPr>
        </p:nvSpPr>
        <p:spPr>
          <a:xfrm>
            <a:off x="4684000" y="0"/>
            <a:ext cx="4460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3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1" name="Google Shape;141;p1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42" name="Google Shape;142;p13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1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13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3"/>
          <p:cNvSpPr txBox="1"/>
          <p:nvPr>
            <p:ph idx="3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13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47" name="Google Shape;147;p13"/>
          <p:cNvSpPr txBox="1"/>
          <p:nvPr>
            <p:ph idx="4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1)">
  <p:cSld name="CUSTOM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1)">
  <p:cSld name="CUSTOM_2_3">
    <p:bg>
      <p:bgPr>
        <a:solidFill>
          <a:schemeClr val="dk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2)">
  <p:cSld name="CUSTOM_2_2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title"/>
          </p:nvPr>
        </p:nvSpPr>
        <p:spPr>
          <a:xfrm>
            <a:off x="2701125" y="246025"/>
            <a:ext cx="17625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53" name="Google Shape;153;p1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1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5" name="Google Shape;155;p16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2)">
  <p:cSld name="CUSTOM_2_2_1">
    <p:bg>
      <p:bgPr>
        <a:solidFill>
          <a:schemeClr val="dk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2701125" y="246025"/>
            <a:ext cx="17625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59" name="Google Shape;159;p1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" name="Google Shape;160;p1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1" name="Google Shape;161;p17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3)">
  <p:cSld name="CUSTOM_2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65" name="Google Shape;165;p1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6" name="Google Shape;166;p1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7" name="Google Shape;167;p18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8" name="Google Shape;168;p1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3)">
  <p:cSld name="CUSTOM_2_1_2">
    <p:bg>
      <p:bgPr>
        <a:solidFill>
          <a:schemeClr val="dk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71" name="Google Shape;171;p1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2" name="Google Shape;172;p1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3" name="Google Shape;173;p19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p19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4)">
  <p:cSld name="CUSTOM_2_1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77" name="Google Shape;177;p2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8" name="Google Shape;178;p2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9" name="Google Shape;179;p20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0" name="Google Shape;180;p2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Blanc">
  <p:cSld name="TITLE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2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Char char="&gt;"/>
              <a:defRPr sz="900"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6">
            <a:alphaModFix/>
          </a:blip>
          <a:srcRect b="0" l="7948" r="7940" t="0"/>
          <a:stretch/>
        </p:blipFill>
        <p:spPr>
          <a:xfrm>
            <a:off x="4603250" y="449200"/>
            <a:ext cx="1635302" cy="7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7">
            <a:alphaModFix/>
          </a:blip>
          <a:srcRect b="0" l="25640" r="25640" t="0"/>
          <a:stretch/>
        </p:blipFill>
        <p:spPr>
          <a:xfrm>
            <a:off x="0" y="0"/>
            <a:ext cx="44547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4) 1">
  <p:cSld name="CUSTOM_2_1_1_2">
    <p:bg>
      <p:bgPr>
        <a:solidFill>
          <a:schemeClr val="dk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83" name="Google Shape;183;p2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4" name="Google Shape;184;p2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85" name="Google Shape;185;p21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6" name="Google Shape;186;p21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1colonne">
  <p:cSld name="CUSTOM_2_1_1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2701125" y="246025"/>
            <a:ext cx="5644800" cy="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89" name="Google Shape;189;p2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91" name="Google Shape;191;p22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22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3" name="Google Shape;193;p22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22"/>
          <p:cNvSpPr txBox="1"/>
          <p:nvPr>
            <p:ph idx="4" type="body"/>
          </p:nvPr>
        </p:nvSpPr>
        <p:spPr>
          <a:xfrm>
            <a:off x="799575" y="2552525"/>
            <a:ext cx="5658600" cy="19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1colonne">
  <p:cSld name="CUSTOM_2_1_1_1_1_2">
    <p:bg>
      <p:bgPr>
        <a:solidFill>
          <a:schemeClr val="dk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>
            <p:ph type="title"/>
          </p:nvPr>
        </p:nvSpPr>
        <p:spPr>
          <a:xfrm>
            <a:off x="2701125" y="246025"/>
            <a:ext cx="5644800" cy="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99" name="Google Shape;199;p2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0" name="Google Shape;200;p2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01" name="Google Shape;201;p23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" name="Google Shape;202;p23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3" name="Google Shape;203;p23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" name="Google Shape;204;p2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05" name="Google Shape;205;p23"/>
          <p:cNvSpPr txBox="1"/>
          <p:nvPr>
            <p:ph idx="4" type="body"/>
          </p:nvPr>
        </p:nvSpPr>
        <p:spPr>
          <a:xfrm>
            <a:off x="799575" y="2552525"/>
            <a:ext cx="5658600" cy="19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4colonnes">
  <p:cSld name="CUSTOM_2_1_1_1_1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09" name="Google Shape;209;p2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0" name="Google Shape;210;p24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11" name="Google Shape;211;p24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24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3" name="Google Shape;213;p24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2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5" name="Google Shape;215;p24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6" name="Google Shape;216;p24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7" name="Google Shape;217;p24"/>
          <p:cNvSpPr txBox="1"/>
          <p:nvPr>
            <p:ph idx="6" type="body"/>
          </p:nvPr>
        </p:nvSpPr>
        <p:spPr>
          <a:xfrm>
            <a:off x="46724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8" name="Google Shape;218;p24"/>
          <p:cNvSpPr txBox="1"/>
          <p:nvPr>
            <p:ph idx="7" type="body"/>
          </p:nvPr>
        </p:nvSpPr>
        <p:spPr>
          <a:xfrm>
            <a:off x="66089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4colonnes">
  <p:cSld name="CUSTOM_2_1_1_1_1_1_2">
    <p:bg>
      <p:bgPr>
        <a:solidFill>
          <a:schemeClr val="dk2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2" name="Google Shape;222;p25"/>
          <p:cNvSpPr txBox="1"/>
          <p:nvPr>
            <p:ph idx="1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3" name="Google Shape;223;p25"/>
          <p:cNvSpPr txBox="1"/>
          <p:nvPr>
            <p:ph idx="2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25"/>
          <p:cNvSpPr txBox="1"/>
          <p:nvPr>
            <p:ph idx="3" type="body"/>
          </p:nvPr>
        </p:nvSpPr>
        <p:spPr>
          <a:xfrm>
            <a:off x="46724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" name="Google Shape;225;p25"/>
          <p:cNvSpPr txBox="1"/>
          <p:nvPr>
            <p:ph idx="4" type="body"/>
          </p:nvPr>
        </p:nvSpPr>
        <p:spPr>
          <a:xfrm>
            <a:off x="66089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27" name="Google Shape;227;p2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25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25"/>
          <p:cNvSpPr txBox="1"/>
          <p:nvPr>
            <p:ph idx="5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0" name="Google Shape;230;p25"/>
          <p:cNvSpPr txBox="1"/>
          <p:nvPr>
            <p:ph idx="6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" name="Google Shape;231;p25"/>
          <p:cNvSpPr txBox="1"/>
          <p:nvPr>
            <p:ph idx="7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pic>
        <p:nvPicPr>
          <p:cNvPr id="232" name="Google Shape;232;p25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4colonnes-Titrées">
  <p:cSld name="CUSTOM_2_1_1_1_1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35" name="Google Shape;235;p2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6" name="Google Shape;236;p2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37" name="Google Shape;237;p26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6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9" name="Google Shape;239;p26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0" name="Google Shape;240;p26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26"/>
          <p:cNvSpPr txBox="1"/>
          <p:nvPr>
            <p:ph idx="4" type="body"/>
          </p:nvPr>
        </p:nvSpPr>
        <p:spPr>
          <a:xfrm>
            <a:off x="799575" y="3182423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2" name="Google Shape;242;p26"/>
          <p:cNvSpPr txBox="1"/>
          <p:nvPr>
            <p:ph idx="5" type="body"/>
          </p:nvPr>
        </p:nvSpPr>
        <p:spPr>
          <a:xfrm>
            <a:off x="27360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3" name="Google Shape;243;p26"/>
          <p:cNvSpPr txBox="1"/>
          <p:nvPr>
            <p:ph idx="6" type="body"/>
          </p:nvPr>
        </p:nvSpPr>
        <p:spPr>
          <a:xfrm>
            <a:off x="467247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4" name="Google Shape;244;p26"/>
          <p:cNvSpPr txBox="1"/>
          <p:nvPr>
            <p:ph idx="7" type="body"/>
          </p:nvPr>
        </p:nvSpPr>
        <p:spPr>
          <a:xfrm>
            <a:off x="66089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5" name="Google Shape;245;p26"/>
          <p:cNvSpPr txBox="1"/>
          <p:nvPr>
            <p:ph idx="8" type="subTitle"/>
          </p:nvPr>
        </p:nvSpPr>
        <p:spPr>
          <a:xfrm>
            <a:off x="814900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6" name="Google Shape;246;p26"/>
          <p:cNvSpPr txBox="1"/>
          <p:nvPr>
            <p:ph idx="9" type="body"/>
          </p:nvPr>
        </p:nvSpPr>
        <p:spPr>
          <a:xfrm>
            <a:off x="7995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26"/>
          <p:cNvSpPr txBox="1"/>
          <p:nvPr>
            <p:ph idx="13" type="subTitle"/>
          </p:nvPr>
        </p:nvSpPr>
        <p:spPr>
          <a:xfrm>
            <a:off x="2746342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8" name="Google Shape;248;p26"/>
          <p:cNvSpPr txBox="1"/>
          <p:nvPr>
            <p:ph idx="14" type="body"/>
          </p:nvPr>
        </p:nvSpPr>
        <p:spPr>
          <a:xfrm>
            <a:off x="27361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9" name="Google Shape;249;p26"/>
          <p:cNvSpPr txBox="1"/>
          <p:nvPr>
            <p:ph idx="15" type="subTitle"/>
          </p:nvPr>
        </p:nvSpPr>
        <p:spPr>
          <a:xfrm>
            <a:off x="4677783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0" name="Google Shape;250;p26"/>
          <p:cNvSpPr txBox="1"/>
          <p:nvPr>
            <p:ph idx="16" type="body"/>
          </p:nvPr>
        </p:nvSpPr>
        <p:spPr>
          <a:xfrm>
            <a:off x="46726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1" name="Google Shape;251;p26"/>
          <p:cNvSpPr txBox="1"/>
          <p:nvPr>
            <p:ph idx="17" type="subTitle"/>
          </p:nvPr>
        </p:nvSpPr>
        <p:spPr>
          <a:xfrm>
            <a:off x="6609225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p26"/>
          <p:cNvSpPr txBox="1"/>
          <p:nvPr>
            <p:ph idx="18" type="body"/>
          </p:nvPr>
        </p:nvSpPr>
        <p:spPr>
          <a:xfrm>
            <a:off x="66092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4colonnes-Titrées">
  <p:cSld name="CUSTOM_2_1_1_1_1_1_1_2">
    <p:bg>
      <p:bgPr>
        <a:solidFill>
          <a:schemeClr val="dk2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6" name="Google Shape;256;p27"/>
          <p:cNvSpPr txBox="1"/>
          <p:nvPr>
            <p:ph idx="1" type="body"/>
          </p:nvPr>
        </p:nvSpPr>
        <p:spPr>
          <a:xfrm>
            <a:off x="799575" y="3182423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Google Shape;257;p27"/>
          <p:cNvSpPr txBox="1"/>
          <p:nvPr>
            <p:ph idx="2" type="body"/>
          </p:nvPr>
        </p:nvSpPr>
        <p:spPr>
          <a:xfrm>
            <a:off x="27360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27"/>
          <p:cNvSpPr txBox="1"/>
          <p:nvPr>
            <p:ph idx="3" type="body"/>
          </p:nvPr>
        </p:nvSpPr>
        <p:spPr>
          <a:xfrm>
            <a:off x="467247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27"/>
          <p:cNvSpPr txBox="1"/>
          <p:nvPr>
            <p:ph idx="4" type="body"/>
          </p:nvPr>
        </p:nvSpPr>
        <p:spPr>
          <a:xfrm>
            <a:off x="66089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7"/>
          <p:cNvSpPr txBox="1"/>
          <p:nvPr>
            <p:ph idx="5" type="subTitle"/>
          </p:nvPr>
        </p:nvSpPr>
        <p:spPr>
          <a:xfrm>
            <a:off x="814900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1" name="Google Shape;261;p27"/>
          <p:cNvSpPr txBox="1"/>
          <p:nvPr>
            <p:ph idx="6" type="body"/>
          </p:nvPr>
        </p:nvSpPr>
        <p:spPr>
          <a:xfrm>
            <a:off x="7995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2" name="Google Shape;262;p27"/>
          <p:cNvSpPr txBox="1"/>
          <p:nvPr>
            <p:ph idx="7" type="subTitle"/>
          </p:nvPr>
        </p:nvSpPr>
        <p:spPr>
          <a:xfrm>
            <a:off x="2746342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3" name="Google Shape;263;p27"/>
          <p:cNvSpPr txBox="1"/>
          <p:nvPr>
            <p:ph idx="8" type="body"/>
          </p:nvPr>
        </p:nvSpPr>
        <p:spPr>
          <a:xfrm>
            <a:off x="27361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27"/>
          <p:cNvSpPr txBox="1"/>
          <p:nvPr>
            <p:ph idx="9" type="subTitle"/>
          </p:nvPr>
        </p:nvSpPr>
        <p:spPr>
          <a:xfrm>
            <a:off x="4677783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5" name="Google Shape;265;p27"/>
          <p:cNvSpPr txBox="1"/>
          <p:nvPr>
            <p:ph idx="13" type="body"/>
          </p:nvPr>
        </p:nvSpPr>
        <p:spPr>
          <a:xfrm>
            <a:off x="46726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6" name="Google Shape;266;p27"/>
          <p:cNvSpPr txBox="1"/>
          <p:nvPr>
            <p:ph idx="14" type="subTitle"/>
          </p:nvPr>
        </p:nvSpPr>
        <p:spPr>
          <a:xfrm>
            <a:off x="6609225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7" name="Google Shape;267;p27"/>
          <p:cNvSpPr txBox="1"/>
          <p:nvPr>
            <p:ph idx="15" type="body"/>
          </p:nvPr>
        </p:nvSpPr>
        <p:spPr>
          <a:xfrm>
            <a:off x="66092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p27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69" name="Google Shape;269;p2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0" name="Google Shape;270;p27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27"/>
          <p:cNvSpPr txBox="1"/>
          <p:nvPr>
            <p:ph idx="16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27"/>
          <p:cNvSpPr txBox="1"/>
          <p:nvPr>
            <p:ph idx="17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3" name="Google Shape;273;p27"/>
          <p:cNvSpPr txBox="1"/>
          <p:nvPr>
            <p:ph idx="18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Clair_Texte">
  <p:cSld name="CUSTOM_2_1_1_1_1_1_1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77" name="Google Shape;277;p2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8" name="Google Shape;278;p2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79" name="Google Shape;279;p28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8"/>
          <p:cNvSpPr txBox="1"/>
          <p:nvPr>
            <p:ph idx="1" type="body"/>
          </p:nvPr>
        </p:nvSpPr>
        <p:spPr>
          <a:xfrm>
            <a:off x="799575" y="2649958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1" name="Google Shape;281;p28"/>
          <p:cNvSpPr txBox="1"/>
          <p:nvPr>
            <p:ph idx="2" type="body"/>
          </p:nvPr>
        </p:nvSpPr>
        <p:spPr>
          <a:xfrm>
            <a:off x="27360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2" name="Google Shape;282;p28"/>
          <p:cNvSpPr txBox="1"/>
          <p:nvPr>
            <p:ph idx="3" type="body"/>
          </p:nvPr>
        </p:nvSpPr>
        <p:spPr>
          <a:xfrm>
            <a:off x="467247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3" name="Google Shape;283;p28"/>
          <p:cNvSpPr txBox="1"/>
          <p:nvPr>
            <p:ph idx="4" type="body"/>
          </p:nvPr>
        </p:nvSpPr>
        <p:spPr>
          <a:xfrm>
            <a:off x="66089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4" name="Google Shape;284;p28"/>
          <p:cNvSpPr txBox="1"/>
          <p:nvPr>
            <p:ph idx="5" type="subTitle"/>
          </p:nvPr>
        </p:nvSpPr>
        <p:spPr>
          <a:xfrm>
            <a:off x="814900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5" name="Google Shape;285;p28"/>
          <p:cNvSpPr txBox="1"/>
          <p:nvPr>
            <p:ph idx="6" type="subTitle"/>
          </p:nvPr>
        </p:nvSpPr>
        <p:spPr>
          <a:xfrm>
            <a:off x="2746342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6" name="Google Shape;286;p28"/>
          <p:cNvSpPr txBox="1"/>
          <p:nvPr>
            <p:ph idx="7" type="subTitle"/>
          </p:nvPr>
        </p:nvSpPr>
        <p:spPr>
          <a:xfrm>
            <a:off x="4677783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7" name="Google Shape;287;p28"/>
          <p:cNvSpPr txBox="1"/>
          <p:nvPr>
            <p:ph idx="8" type="subTitle"/>
          </p:nvPr>
        </p:nvSpPr>
        <p:spPr>
          <a:xfrm>
            <a:off x="6609225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8" name="Google Shape;288;p28"/>
          <p:cNvSpPr txBox="1"/>
          <p:nvPr>
            <p:ph idx="9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9" name="Google Shape;289;p28"/>
          <p:cNvSpPr txBox="1"/>
          <p:nvPr>
            <p:ph idx="13" type="subTitle"/>
          </p:nvPr>
        </p:nvSpPr>
        <p:spPr>
          <a:xfrm>
            <a:off x="794450" y="9290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28"/>
          <p:cNvSpPr txBox="1"/>
          <p:nvPr>
            <p:ph idx="14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1" name="Google Shape;291;p28"/>
          <p:cNvSpPr txBox="1"/>
          <p:nvPr>
            <p:ph idx="15" type="title"/>
          </p:nvPr>
        </p:nvSpPr>
        <p:spPr>
          <a:xfrm>
            <a:off x="7995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2" name="Google Shape;292;p28"/>
          <p:cNvSpPr txBox="1"/>
          <p:nvPr>
            <p:ph idx="16" type="title"/>
          </p:nvPr>
        </p:nvSpPr>
        <p:spPr>
          <a:xfrm>
            <a:off x="27412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3" name="Google Shape;293;p28"/>
          <p:cNvSpPr txBox="1"/>
          <p:nvPr>
            <p:ph idx="17" type="title"/>
          </p:nvPr>
        </p:nvSpPr>
        <p:spPr>
          <a:xfrm>
            <a:off x="46777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4" name="Google Shape;294;p28"/>
          <p:cNvSpPr txBox="1"/>
          <p:nvPr>
            <p:ph idx="18" type="title"/>
          </p:nvPr>
        </p:nvSpPr>
        <p:spPr>
          <a:xfrm>
            <a:off x="66143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295" name="Google Shape;295;p2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Foncé_Texte">
  <p:cSld name="CUSTOM_2_1_1_1_1_1_1_1_1">
    <p:bg>
      <p:bgPr>
        <a:solidFill>
          <a:schemeClr val="dk2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98" name="Google Shape;298;p2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9" name="Google Shape;299;p2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00" name="Google Shape;300;p29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1" name="Google Shape;301;p29"/>
          <p:cNvSpPr txBox="1"/>
          <p:nvPr>
            <p:ph idx="1" type="body"/>
          </p:nvPr>
        </p:nvSpPr>
        <p:spPr>
          <a:xfrm>
            <a:off x="799575" y="2649958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2" name="Google Shape;302;p29"/>
          <p:cNvSpPr txBox="1"/>
          <p:nvPr>
            <p:ph idx="2" type="body"/>
          </p:nvPr>
        </p:nvSpPr>
        <p:spPr>
          <a:xfrm>
            <a:off x="27360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29"/>
          <p:cNvSpPr txBox="1"/>
          <p:nvPr>
            <p:ph idx="3" type="body"/>
          </p:nvPr>
        </p:nvSpPr>
        <p:spPr>
          <a:xfrm>
            <a:off x="467247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29"/>
          <p:cNvSpPr txBox="1"/>
          <p:nvPr>
            <p:ph idx="4" type="body"/>
          </p:nvPr>
        </p:nvSpPr>
        <p:spPr>
          <a:xfrm>
            <a:off x="66089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5" name="Google Shape;305;p29"/>
          <p:cNvSpPr txBox="1"/>
          <p:nvPr>
            <p:ph idx="5" type="subTitle"/>
          </p:nvPr>
        </p:nvSpPr>
        <p:spPr>
          <a:xfrm>
            <a:off x="814900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6" name="Google Shape;306;p29"/>
          <p:cNvSpPr txBox="1"/>
          <p:nvPr>
            <p:ph idx="6" type="subTitle"/>
          </p:nvPr>
        </p:nvSpPr>
        <p:spPr>
          <a:xfrm>
            <a:off x="2746342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7" name="Google Shape;307;p29"/>
          <p:cNvSpPr txBox="1"/>
          <p:nvPr>
            <p:ph idx="7" type="subTitle"/>
          </p:nvPr>
        </p:nvSpPr>
        <p:spPr>
          <a:xfrm>
            <a:off x="4677783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8" name="Google Shape;308;p29"/>
          <p:cNvSpPr txBox="1"/>
          <p:nvPr>
            <p:ph idx="8" type="subTitle"/>
          </p:nvPr>
        </p:nvSpPr>
        <p:spPr>
          <a:xfrm>
            <a:off x="6609225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9" name="Google Shape;309;p29"/>
          <p:cNvSpPr txBox="1"/>
          <p:nvPr>
            <p:ph idx="9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0" name="Google Shape;310;p29"/>
          <p:cNvSpPr txBox="1"/>
          <p:nvPr>
            <p:ph idx="13" type="subTitle"/>
          </p:nvPr>
        </p:nvSpPr>
        <p:spPr>
          <a:xfrm>
            <a:off x="794450" y="9290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1" name="Google Shape;311;p29"/>
          <p:cNvSpPr txBox="1"/>
          <p:nvPr>
            <p:ph idx="14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2" name="Google Shape;312;p29"/>
          <p:cNvSpPr txBox="1"/>
          <p:nvPr>
            <p:ph idx="15" type="title"/>
          </p:nvPr>
        </p:nvSpPr>
        <p:spPr>
          <a:xfrm>
            <a:off x="7995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3" name="Google Shape;313;p29"/>
          <p:cNvSpPr txBox="1"/>
          <p:nvPr>
            <p:ph idx="16" type="title"/>
          </p:nvPr>
        </p:nvSpPr>
        <p:spPr>
          <a:xfrm>
            <a:off x="27412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4" name="Google Shape;314;p29"/>
          <p:cNvSpPr txBox="1"/>
          <p:nvPr>
            <p:ph idx="17" type="title"/>
          </p:nvPr>
        </p:nvSpPr>
        <p:spPr>
          <a:xfrm>
            <a:off x="46777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5" name="Google Shape;315;p29"/>
          <p:cNvSpPr txBox="1"/>
          <p:nvPr>
            <p:ph idx="18" type="title"/>
          </p:nvPr>
        </p:nvSpPr>
        <p:spPr>
          <a:xfrm>
            <a:off x="66143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316" name="Google Shape;316;p29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Foncé_ ">
  <p:cSld name="CUSTOM_6">
    <p:bg>
      <p:bgPr>
        <a:solidFill>
          <a:schemeClr val="dk2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" y="0"/>
            <a:ext cx="9137040" cy="514434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0" name="Google Shape;320;p30"/>
          <p:cNvSpPr txBox="1"/>
          <p:nvPr>
            <p:ph idx="1" type="body"/>
          </p:nvPr>
        </p:nvSpPr>
        <p:spPr>
          <a:xfrm>
            <a:off x="3106800" y="1965600"/>
            <a:ext cx="2930400" cy="20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1" name="Google Shape;321;p30"/>
          <p:cNvSpPr txBox="1"/>
          <p:nvPr>
            <p:ph idx="2" type="body"/>
          </p:nvPr>
        </p:nvSpPr>
        <p:spPr>
          <a:xfrm>
            <a:off x="3106800" y="2934000"/>
            <a:ext cx="2930400" cy="2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298450" lvl="1" marL="91440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30"/>
          <p:cNvSpPr txBox="1"/>
          <p:nvPr>
            <p:ph idx="3" type="body"/>
          </p:nvPr>
        </p:nvSpPr>
        <p:spPr>
          <a:xfrm>
            <a:off x="3106100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30"/>
          <p:cNvSpPr txBox="1"/>
          <p:nvPr>
            <p:ph idx="4" type="body"/>
          </p:nvPr>
        </p:nvSpPr>
        <p:spPr>
          <a:xfrm>
            <a:off x="361267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30"/>
          <p:cNvSpPr txBox="1"/>
          <p:nvPr>
            <p:ph idx="5" type="body"/>
          </p:nvPr>
        </p:nvSpPr>
        <p:spPr>
          <a:xfrm>
            <a:off x="4013700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30"/>
          <p:cNvSpPr txBox="1"/>
          <p:nvPr>
            <p:ph idx="6" type="body"/>
          </p:nvPr>
        </p:nvSpPr>
        <p:spPr>
          <a:xfrm>
            <a:off x="441472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6" name="Google Shape;326;p30"/>
          <p:cNvSpPr txBox="1"/>
          <p:nvPr>
            <p:ph idx="7" type="body"/>
          </p:nvPr>
        </p:nvSpPr>
        <p:spPr>
          <a:xfrm>
            <a:off x="494942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30"/>
          <p:cNvSpPr txBox="1"/>
          <p:nvPr>
            <p:ph idx="8" type="body"/>
          </p:nvPr>
        </p:nvSpPr>
        <p:spPr>
          <a:xfrm>
            <a:off x="5350438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8" name="Google Shape;328;p30"/>
          <p:cNvSpPr txBox="1"/>
          <p:nvPr>
            <p:ph idx="9" type="body"/>
          </p:nvPr>
        </p:nvSpPr>
        <p:spPr>
          <a:xfrm>
            <a:off x="5751463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Vierg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/>
          <p:nvPr>
            <p:ph idx="2" type="pic"/>
          </p:nvPr>
        </p:nvSpPr>
        <p:spPr>
          <a:xfrm>
            <a:off x="-12" y="0"/>
            <a:ext cx="415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3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Char char="&gt;"/>
              <a:defRPr sz="900"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6">
            <a:alphaModFix/>
          </a:blip>
          <a:srcRect b="0" l="7948" r="7940" t="0"/>
          <a:stretch/>
        </p:blipFill>
        <p:spPr>
          <a:xfrm>
            <a:off x="4603250" y="449200"/>
            <a:ext cx="1635302" cy="7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2colonnes">
  <p:cSld name="CUSTOM_3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31" name="Google Shape;331;p3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2" name="Google Shape;332;p3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33" name="Google Shape;333;p31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4" name="Google Shape;334;p31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5" name="Google Shape;335;p31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p31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7" name="Google Shape;337;p31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338" name="Google Shape;338;p31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39" name="Google Shape;33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1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2colonnes">
  <p:cSld name="CUSTOM_3_2">
    <p:bg>
      <p:bgPr>
        <a:solidFill>
          <a:schemeClr val="dk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43" name="Google Shape;343;p3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4" name="Google Shape;344;p3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45" name="Google Shape;345;p32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32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7" name="Google Shape;347;p32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8" name="Google Shape;348;p32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49" name="Google Shape;349;p32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0" name="Google Shape;350;p32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1" name="Google Shape;351;p32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32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Titré-Court">
  <p:cSld name="CUSTOM_3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55" name="Google Shape;355;p3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6" name="Google Shape;356;p3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57" name="Google Shape;357;p33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8" name="Google Shape;358;p33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59" name="Google Shape;359;p33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0" name="Google Shape;360;p3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61" name="Google Shape;361;p33"/>
          <p:cNvSpPr txBox="1"/>
          <p:nvPr>
            <p:ph idx="4" type="body"/>
          </p:nvPr>
        </p:nvSpPr>
        <p:spPr>
          <a:xfrm>
            <a:off x="799575" y="2962800"/>
            <a:ext cx="3685200" cy="15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62" name="Google Shape;36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3"/>
          <p:cNvSpPr txBox="1"/>
          <p:nvPr>
            <p:ph idx="5" type="subTitle"/>
          </p:nvPr>
        </p:nvSpPr>
        <p:spPr>
          <a:xfrm>
            <a:off x="799575" y="2877150"/>
            <a:ext cx="36864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4" name="Google Shape;364;p33"/>
          <p:cNvSpPr txBox="1"/>
          <p:nvPr>
            <p:ph idx="6" type="body"/>
          </p:nvPr>
        </p:nvSpPr>
        <p:spPr>
          <a:xfrm>
            <a:off x="799575" y="2498400"/>
            <a:ext cx="36852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65" name="Google Shape;365;p33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Titré-Court">
  <p:cSld name="CUSTOM_3_1_2">
    <p:bg>
      <p:bgPr>
        <a:solidFill>
          <a:schemeClr val="dk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68" name="Google Shape;368;p3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34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70" name="Google Shape;370;p34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1" name="Google Shape;371;p34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2" name="Google Shape;372;p34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3" name="Google Shape;373;p3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74" name="Google Shape;374;p34"/>
          <p:cNvSpPr txBox="1"/>
          <p:nvPr>
            <p:ph idx="4" type="body"/>
          </p:nvPr>
        </p:nvSpPr>
        <p:spPr>
          <a:xfrm>
            <a:off x="799575" y="2962800"/>
            <a:ext cx="3685200" cy="15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p34"/>
          <p:cNvSpPr txBox="1"/>
          <p:nvPr>
            <p:ph idx="5" type="subTitle"/>
          </p:nvPr>
        </p:nvSpPr>
        <p:spPr>
          <a:xfrm>
            <a:off x="799575" y="2877150"/>
            <a:ext cx="36864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76" name="Google Shape;376;p34"/>
          <p:cNvSpPr txBox="1"/>
          <p:nvPr>
            <p:ph idx="6" type="body"/>
          </p:nvPr>
        </p:nvSpPr>
        <p:spPr>
          <a:xfrm>
            <a:off x="799575" y="2498400"/>
            <a:ext cx="36852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7" name="Google Shape;377;p34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4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Titré-Large">
  <p:cSld name="CUSTOM_3_1_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 txBox="1"/>
          <p:nvPr>
            <p:ph type="title"/>
          </p:nvPr>
        </p:nvSpPr>
        <p:spPr>
          <a:xfrm>
            <a:off x="2701125" y="246025"/>
            <a:ext cx="3747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81" name="Google Shape;381;p3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2" name="Google Shape;382;p3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83" name="Google Shape;383;p35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4" name="Google Shape;384;p35"/>
          <p:cNvSpPr txBox="1"/>
          <p:nvPr>
            <p:ph idx="1" type="body"/>
          </p:nvPr>
        </p:nvSpPr>
        <p:spPr>
          <a:xfrm>
            <a:off x="799575" y="2667600"/>
            <a:ext cx="5648400" cy="18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85" name="Google Shape;38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5"/>
          <p:cNvSpPr txBox="1"/>
          <p:nvPr>
            <p:ph idx="2" type="subTitle"/>
          </p:nvPr>
        </p:nvSpPr>
        <p:spPr>
          <a:xfrm>
            <a:off x="799575" y="2584800"/>
            <a:ext cx="5648400" cy="10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7" name="Google Shape;387;p35"/>
          <p:cNvSpPr txBox="1"/>
          <p:nvPr>
            <p:ph idx="3" type="body"/>
          </p:nvPr>
        </p:nvSpPr>
        <p:spPr>
          <a:xfrm>
            <a:off x="799575" y="2190850"/>
            <a:ext cx="56484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8" name="Google Shape;388;p35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35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0" name="Google Shape;390;p35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91" name="Google Shape;391;p35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Titré-Large">
  <p:cSld name="CUSTOM_3_1_1_1">
    <p:bg>
      <p:bgPr>
        <a:solidFill>
          <a:schemeClr val="dk2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>
            <p:ph type="title"/>
          </p:nvPr>
        </p:nvSpPr>
        <p:spPr>
          <a:xfrm>
            <a:off x="2701125" y="246025"/>
            <a:ext cx="3747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94" name="Google Shape;394;p3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5" name="Google Shape;395;p3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96" name="Google Shape;396;p36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7" name="Google Shape;397;p36"/>
          <p:cNvSpPr txBox="1"/>
          <p:nvPr>
            <p:ph idx="1" type="body"/>
          </p:nvPr>
        </p:nvSpPr>
        <p:spPr>
          <a:xfrm>
            <a:off x="799575" y="2667600"/>
            <a:ext cx="5648400" cy="18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36"/>
          <p:cNvSpPr txBox="1"/>
          <p:nvPr>
            <p:ph idx="2" type="subTitle"/>
          </p:nvPr>
        </p:nvSpPr>
        <p:spPr>
          <a:xfrm>
            <a:off x="799575" y="2584800"/>
            <a:ext cx="5648400" cy="108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99" name="Google Shape;399;p36"/>
          <p:cNvSpPr txBox="1"/>
          <p:nvPr>
            <p:ph idx="3" type="body"/>
          </p:nvPr>
        </p:nvSpPr>
        <p:spPr>
          <a:xfrm>
            <a:off x="799575" y="2190850"/>
            <a:ext cx="56484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0" name="Google Shape;400;p36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1" name="Google Shape;401;p36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2" name="Google Shape;402;p36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3" name="Google Shape;403;p36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Légende">
  <p:cSld name="CUSTOM_4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7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07" name="Google Shape;407;p3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8" name="Google Shape;408;p3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09" name="Google Shape;409;p37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0" name="Google Shape;410;p37"/>
          <p:cNvSpPr/>
          <p:nvPr>
            <p:ph idx="2" type="pic"/>
          </p:nvPr>
        </p:nvSpPr>
        <p:spPr>
          <a:xfrm>
            <a:off x="2703900" y="1501800"/>
            <a:ext cx="3754200" cy="2147400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37"/>
          <p:cNvSpPr txBox="1"/>
          <p:nvPr>
            <p:ph idx="1" type="body"/>
          </p:nvPr>
        </p:nvSpPr>
        <p:spPr>
          <a:xfrm>
            <a:off x="799575" y="2649600"/>
            <a:ext cx="1755000" cy="11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12" name="Google Shape;412;p37"/>
          <p:cNvSpPr txBox="1"/>
          <p:nvPr>
            <p:ph idx="3" type="body"/>
          </p:nvPr>
        </p:nvSpPr>
        <p:spPr>
          <a:xfrm>
            <a:off x="6607425" y="3296675"/>
            <a:ext cx="1755000" cy="1188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13" name="Google Shape;413;p37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4" name="Google Shape;414;p37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5" name="Google Shape;415;p37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6" name="Google Shape;416;p37"/>
          <p:cNvSpPr txBox="1"/>
          <p:nvPr>
            <p:ph idx="7" type="body"/>
          </p:nvPr>
        </p:nvSpPr>
        <p:spPr>
          <a:xfrm>
            <a:off x="6607425" y="2192400"/>
            <a:ext cx="1755000" cy="390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417" name="Google Shape;417;p37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Texte (2)">
  <p:cSld name="CUSTOM_4_1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20" name="Google Shape;420;p3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1" name="Google Shape;421;p3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22" name="Google Shape;422;p38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3" name="Google Shape;423;p38"/>
          <p:cNvSpPr/>
          <p:nvPr>
            <p:ph idx="2" type="pic"/>
          </p:nvPr>
        </p:nvSpPr>
        <p:spPr>
          <a:xfrm>
            <a:off x="2703900" y="672750"/>
            <a:ext cx="3754200" cy="379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38"/>
          <p:cNvSpPr txBox="1"/>
          <p:nvPr>
            <p:ph idx="1" type="body"/>
          </p:nvPr>
        </p:nvSpPr>
        <p:spPr>
          <a:xfrm>
            <a:off x="799575" y="144000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25" name="Google Shape;425;p38"/>
          <p:cNvSpPr txBox="1"/>
          <p:nvPr>
            <p:ph idx="3" type="subTitle"/>
          </p:nvPr>
        </p:nvSpPr>
        <p:spPr>
          <a:xfrm>
            <a:off x="814900" y="135367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6" name="Google Shape;426;p38"/>
          <p:cNvSpPr txBox="1"/>
          <p:nvPr>
            <p:ph idx="4" type="body"/>
          </p:nvPr>
        </p:nvSpPr>
        <p:spPr>
          <a:xfrm>
            <a:off x="799575" y="72000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7" name="Google Shape;427;p38"/>
          <p:cNvSpPr txBox="1"/>
          <p:nvPr>
            <p:ph idx="5" type="body"/>
          </p:nvPr>
        </p:nvSpPr>
        <p:spPr>
          <a:xfrm>
            <a:off x="799575" y="332745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28" name="Google Shape;428;p38"/>
          <p:cNvSpPr txBox="1"/>
          <p:nvPr>
            <p:ph idx="6" type="subTitle"/>
          </p:nvPr>
        </p:nvSpPr>
        <p:spPr>
          <a:xfrm>
            <a:off x="814900" y="324112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9" name="Google Shape;429;p38"/>
          <p:cNvSpPr txBox="1"/>
          <p:nvPr>
            <p:ph idx="7" type="body"/>
          </p:nvPr>
        </p:nvSpPr>
        <p:spPr>
          <a:xfrm>
            <a:off x="799575" y="260745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0" name="Google Shape;430;p38"/>
          <p:cNvSpPr txBox="1"/>
          <p:nvPr>
            <p:ph idx="8" type="body"/>
          </p:nvPr>
        </p:nvSpPr>
        <p:spPr>
          <a:xfrm>
            <a:off x="6607425" y="144000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1" name="Google Shape;431;p38"/>
          <p:cNvSpPr txBox="1"/>
          <p:nvPr>
            <p:ph idx="9" type="subTitle"/>
          </p:nvPr>
        </p:nvSpPr>
        <p:spPr>
          <a:xfrm>
            <a:off x="6622750" y="135367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2" name="Google Shape;432;p38"/>
          <p:cNvSpPr txBox="1"/>
          <p:nvPr>
            <p:ph idx="13" type="body"/>
          </p:nvPr>
        </p:nvSpPr>
        <p:spPr>
          <a:xfrm>
            <a:off x="6607425" y="72000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3" name="Google Shape;433;p38"/>
          <p:cNvSpPr txBox="1"/>
          <p:nvPr>
            <p:ph idx="14" type="body"/>
          </p:nvPr>
        </p:nvSpPr>
        <p:spPr>
          <a:xfrm>
            <a:off x="6607425" y="332745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4" name="Google Shape;434;p38"/>
          <p:cNvSpPr txBox="1"/>
          <p:nvPr>
            <p:ph idx="15" type="subTitle"/>
          </p:nvPr>
        </p:nvSpPr>
        <p:spPr>
          <a:xfrm>
            <a:off x="6622750" y="324112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5" name="Google Shape;435;p38"/>
          <p:cNvSpPr txBox="1"/>
          <p:nvPr>
            <p:ph idx="16" type="body"/>
          </p:nvPr>
        </p:nvSpPr>
        <p:spPr>
          <a:xfrm>
            <a:off x="6607425" y="260745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36" name="Google Shape;436;p3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Texte (1)">
  <p:cSld name="CUSTOM_4_1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39" name="Google Shape;439;p3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0" name="Google Shape;440;p3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41" name="Google Shape;441;p39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2" name="Google Shape;442;p39"/>
          <p:cNvSpPr/>
          <p:nvPr>
            <p:ph idx="2" type="pic"/>
          </p:nvPr>
        </p:nvSpPr>
        <p:spPr>
          <a:xfrm>
            <a:off x="2703900" y="672750"/>
            <a:ext cx="5640600" cy="379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39"/>
          <p:cNvSpPr txBox="1"/>
          <p:nvPr>
            <p:ph idx="1" type="body"/>
          </p:nvPr>
        </p:nvSpPr>
        <p:spPr>
          <a:xfrm>
            <a:off x="799575" y="1275125"/>
            <a:ext cx="1755000" cy="3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44" name="Google Shape;444;p39"/>
          <p:cNvSpPr txBox="1"/>
          <p:nvPr>
            <p:ph idx="3" type="subTitle"/>
          </p:nvPr>
        </p:nvSpPr>
        <p:spPr>
          <a:xfrm>
            <a:off x="814900" y="1188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5" name="Google Shape;445;p39"/>
          <p:cNvSpPr txBox="1"/>
          <p:nvPr>
            <p:ph idx="4" type="body"/>
          </p:nvPr>
        </p:nvSpPr>
        <p:spPr>
          <a:xfrm>
            <a:off x="799575" y="555125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46" name="Google Shape;446;p39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Seule">
  <p:cSld name="CUSTOM_4_1_1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0"/>
          <p:cNvSpPr txBox="1"/>
          <p:nvPr>
            <p:ph type="title"/>
          </p:nvPr>
        </p:nvSpPr>
        <p:spPr>
          <a:xfrm>
            <a:off x="2701125" y="246025"/>
            <a:ext cx="56436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49" name="Google Shape;449;p4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0" name="Google Shape;450;p4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51" name="Google Shape;451;p40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40"/>
          <p:cNvSpPr/>
          <p:nvPr>
            <p:ph idx="2" type="pic"/>
          </p:nvPr>
        </p:nvSpPr>
        <p:spPr>
          <a:xfrm>
            <a:off x="791775" y="672750"/>
            <a:ext cx="7552800" cy="379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53" name="Google Shape;453;p4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-Sommaire_Clair">
  <p:cSld name="CUSTOM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5"/>
          <p:cNvCxnSpPr/>
          <p:nvPr/>
        </p:nvCxnSpPr>
        <p:spPr>
          <a:xfrm>
            <a:off x="791775" y="4494450"/>
            <a:ext cx="7552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3" name="Google Shape;43;p5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Google Shape;44;p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" name="Google Shape;45;p5"/>
          <p:cNvSpPr txBox="1"/>
          <p:nvPr>
            <p:ph idx="2" type="title"/>
          </p:nvPr>
        </p:nvSpPr>
        <p:spPr>
          <a:xfrm>
            <a:off x="707300" y="11788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3" type="title"/>
          </p:nvPr>
        </p:nvSpPr>
        <p:spPr>
          <a:xfrm>
            <a:off x="707300" y="20143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4" type="title"/>
          </p:nvPr>
        </p:nvSpPr>
        <p:spPr>
          <a:xfrm>
            <a:off x="707300" y="28228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5" type="title"/>
          </p:nvPr>
        </p:nvSpPr>
        <p:spPr>
          <a:xfrm>
            <a:off x="2701125" y="142500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6" type="title"/>
          </p:nvPr>
        </p:nvSpPr>
        <p:spPr>
          <a:xfrm>
            <a:off x="2701125" y="22591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7" type="title"/>
          </p:nvPr>
        </p:nvSpPr>
        <p:spPr>
          <a:xfrm>
            <a:off x="2701125" y="3079225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8" type="title"/>
          </p:nvPr>
        </p:nvSpPr>
        <p:spPr>
          <a:xfrm>
            <a:off x="707300" y="36743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9" type="title"/>
          </p:nvPr>
        </p:nvSpPr>
        <p:spPr>
          <a:xfrm>
            <a:off x="2701125" y="39307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cxnSp>
        <p:nvCxnSpPr>
          <p:cNvPr id="53" name="Google Shape;53;p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-Outro_Foncé_ ">
  <p:cSld name="CUSTOM_7">
    <p:bg>
      <p:bgPr>
        <a:solidFill>
          <a:schemeClr val="dk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/>
          <p:nvPr>
            <p:ph type="title"/>
          </p:nvPr>
        </p:nvSpPr>
        <p:spPr>
          <a:xfrm>
            <a:off x="4680000" y="1069200"/>
            <a:ext cx="3380400" cy="150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anrope SemiBold"/>
              <a:buNone/>
              <a:defRPr sz="26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456" name="Google Shape;456;p41"/>
          <p:cNvSpPr txBox="1"/>
          <p:nvPr>
            <p:ph idx="1" type="body"/>
          </p:nvPr>
        </p:nvSpPr>
        <p:spPr>
          <a:xfrm>
            <a:off x="4680000" y="3096000"/>
            <a:ext cx="3380400" cy="712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57" name="Google Shape;45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1"/>
          <p:cNvPicPr preferRelativeResize="0"/>
          <p:nvPr/>
        </p:nvPicPr>
        <p:blipFill rotWithShape="1">
          <a:blip r:embed="rId6">
            <a:alphaModFix/>
          </a:blip>
          <a:srcRect b="0" l="25594" r="25589" t="0"/>
          <a:stretch/>
        </p:blipFill>
        <p:spPr>
          <a:xfrm>
            <a:off x="0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1"/>
          <p:cNvPicPr preferRelativeResize="0"/>
          <p:nvPr/>
        </p:nvPicPr>
        <p:blipFill rotWithShape="1">
          <a:blip r:embed="rId7">
            <a:alphaModFix/>
          </a:blip>
          <a:srcRect b="4610" l="21803" r="39734" t="16444"/>
          <a:stretch/>
        </p:blipFill>
        <p:spPr>
          <a:xfrm>
            <a:off x="4453" y="0"/>
            <a:ext cx="4454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80001" y="301476"/>
            <a:ext cx="2302152" cy="93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Dimensions">
  <p:cSld name="CUSTOM_9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5" name="Google Shape;465;p42"/>
          <p:cNvCxnSpPr/>
          <p:nvPr/>
        </p:nvCxnSpPr>
        <p:spPr>
          <a:xfrm>
            <a:off x="2713241" y="454528"/>
            <a:ext cx="56391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6" name="Google Shape;466;p4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7" name="Google Shape;467;p42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8" name="Google Shape;468;p42"/>
          <p:cNvSpPr txBox="1"/>
          <p:nvPr/>
        </p:nvSpPr>
        <p:spPr>
          <a:xfrm>
            <a:off x="791747" y="1444516"/>
            <a:ext cx="1755000" cy="22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Les zones de texte des titres s’adaptent automatiquement au texte contenu ; pour des espacements harmonieux, voici les positions auxquelles peuvent être placés les sous-titre.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Les filets latéraux des titres peuvent être redimensionnés pour s’ajuster à la hauteur des titres.</a:t>
            </a:r>
            <a:endParaRPr sz="900"/>
          </a:p>
        </p:txBody>
      </p:sp>
      <p:sp>
        <p:nvSpPr>
          <p:cNvPr id="469" name="Google Shape;469;p42"/>
          <p:cNvSpPr txBox="1"/>
          <p:nvPr/>
        </p:nvSpPr>
        <p:spPr>
          <a:xfrm>
            <a:off x="2708648" y="27450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rPr lang="fr" sz="8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Taille et position des titres et sous-titres</a:t>
            </a:r>
            <a:endParaRPr sz="1100"/>
          </a:p>
        </p:txBody>
      </p:sp>
      <p:sp>
        <p:nvSpPr>
          <p:cNvPr id="470" name="Google Shape;470;p42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Comment adapter les tailles et position des objets à mon contenu ?</a:t>
            </a:r>
            <a:endParaRPr sz="1200"/>
          </a:p>
        </p:txBody>
      </p:sp>
      <p:sp>
        <p:nvSpPr>
          <p:cNvPr id="471" name="Google Shape;471;p42"/>
          <p:cNvSpPr txBox="1"/>
          <p:nvPr/>
        </p:nvSpPr>
        <p:spPr>
          <a:xfrm>
            <a:off x="2714414" y="2688185"/>
            <a:ext cx="2736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du sous-titre par rapport à la hauteur du titre</a:t>
            </a:r>
            <a:endParaRPr sz="1200"/>
          </a:p>
        </p:txBody>
      </p:sp>
      <p:sp>
        <p:nvSpPr>
          <p:cNvPr id="472" name="Google Shape;472;p42"/>
          <p:cNvSpPr txBox="1"/>
          <p:nvPr/>
        </p:nvSpPr>
        <p:spPr>
          <a:xfrm>
            <a:off x="5619524" y="2843997"/>
            <a:ext cx="2736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Taille du filet latéral des titres</a:t>
            </a:r>
            <a:endParaRPr sz="1200"/>
          </a:p>
        </p:txBody>
      </p:sp>
      <p:sp>
        <p:nvSpPr>
          <p:cNvPr id="473" name="Google Shape;473;p42"/>
          <p:cNvSpPr txBox="1"/>
          <p:nvPr/>
        </p:nvSpPr>
        <p:spPr>
          <a:xfrm>
            <a:off x="2714413" y="3204885"/>
            <a:ext cx="27345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sur 1 ligne :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verticale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2.72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 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De Coin supérieur gauche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sur 2 lignes :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verticale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3.28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De Coin supérieur gauche</a:t>
            </a:r>
            <a:endParaRPr sz="900"/>
          </a:p>
        </p:txBody>
      </p:sp>
      <p:sp>
        <p:nvSpPr>
          <p:cNvPr id="474" name="Google Shape;474;p42"/>
          <p:cNvSpPr txBox="1"/>
          <p:nvPr/>
        </p:nvSpPr>
        <p:spPr>
          <a:xfrm>
            <a:off x="5621917" y="3204885"/>
            <a:ext cx="2734500" cy="15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1 ligne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0.55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2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1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.25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3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1.85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4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2.35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</p:txBody>
      </p:sp>
      <p:cxnSp>
        <p:nvCxnSpPr>
          <p:cNvPr id="475" name="Google Shape;475;p42"/>
          <p:cNvCxnSpPr/>
          <p:nvPr/>
        </p:nvCxnSpPr>
        <p:spPr>
          <a:xfrm>
            <a:off x="791766" y="1350000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6" name="Google Shape;476;p42"/>
          <p:cNvCxnSpPr/>
          <p:nvPr/>
        </p:nvCxnSpPr>
        <p:spPr>
          <a:xfrm>
            <a:off x="2718756" y="3107345"/>
            <a:ext cx="27303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7" name="Google Shape;477;p42"/>
          <p:cNvCxnSpPr/>
          <p:nvPr/>
        </p:nvCxnSpPr>
        <p:spPr>
          <a:xfrm>
            <a:off x="5621056" y="3107345"/>
            <a:ext cx="27303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8" name="Google Shape;478;p4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Bibliothèque_Clair">
  <p:cSld name="CUSTOM_10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0" name="Google Shape;480;p43"/>
          <p:cNvCxnSpPr/>
          <p:nvPr/>
        </p:nvCxnSpPr>
        <p:spPr>
          <a:xfrm>
            <a:off x="2713241" y="454528"/>
            <a:ext cx="56391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1" name="Google Shape;481;p4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2" name="Google Shape;482;p43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83" name="Google Shape;483;p43"/>
          <p:cNvSpPr txBox="1"/>
          <p:nvPr/>
        </p:nvSpPr>
        <p:spPr>
          <a:xfrm>
            <a:off x="791747" y="2603929"/>
            <a:ext cx="1755000" cy="16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145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Copier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l’illustration.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Coller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au sein de la page choisie.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Ajuster la taille grâce à la 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poign</a:t>
            </a:r>
            <a:r>
              <a:rPr b="1"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ée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d’angle 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(très important pour ne pas déformer l’image).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Veillez à bien 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respecter la zone d’image 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prédéfini.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C’est prêt ! 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84" name="Google Shape;484;p43"/>
          <p:cNvSpPr txBox="1"/>
          <p:nvPr/>
        </p:nvSpPr>
        <p:spPr>
          <a:xfrm>
            <a:off x="791747" y="1987075"/>
            <a:ext cx="17550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Modifier les zones d’images grâce à cette bibliothèque. </a:t>
            </a:r>
            <a:endParaRPr sz="900"/>
          </a:p>
        </p:txBody>
      </p:sp>
      <p:sp>
        <p:nvSpPr>
          <p:cNvPr id="485" name="Google Shape;485;p43"/>
          <p:cNvSpPr txBox="1"/>
          <p:nvPr/>
        </p:nvSpPr>
        <p:spPr>
          <a:xfrm>
            <a:off x="2708653" y="27449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Bibliothèque d’illustration</a:t>
            </a:r>
            <a:endParaRPr sz="1100"/>
          </a:p>
        </p:txBody>
      </p:sp>
      <p:sp>
        <p:nvSpPr>
          <p:cNvPr id="486" name="Google Shape;486;p43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NE PAS SUPPRIMER</a:t>
            </a:r>
            <a:b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avant d’avoir fini votre mise en page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Voici votre bibliothèque</a:t>
            </a:r>
            <a:b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d’illustration !</a:t>
            </a:r>
            <a:endParaRPr sz="1200"/>
          </a:p>
        </p:txBody>
      </p:sp>
      <p:cxnSp>
        <p:nvCxnSpPr>
          <p:cNvPr id="487" name="Google Shape;487;p43"/>
          <p:cNvCxnSpPr/>
          <p:nvPr/>
        </p:nvCxnSpPr>
        <p:spPr>
          <a:xfrm>
            <a:off x="791766" y="189257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8" name="Google Shape;488;p43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3"/>
          <p:cNvPicPr preferRelativeResize="0"/>
          <p:nvPr/>
        </p:nvPicPr>
        <p:blipFill rotWithShape="1">
          <a:blip r:embed="rId3">
            <a:alphaModFix/>
          </a:blip>
          <a:srcRect b="0" l="21195" r="50952" t="0"/>
          <a:stretch/>
        </p:blipFill>
        <p:spPr>
          <a:xfrm>
            <a:off x="29669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3"/>
          <p:cNvPicPr preferRelativeResize="0"/>
          <p:nvPr/>
        </p:nvPicPr>
        <p:blipFill rotWithShape="1">
          <a:blip r:embed="rId4">
            <a:alphaModFix/>
          </a:blip>
          <a:srcRect b="0" l="36073" r="36073" t="0"/>
          <a:stretch/>
        </p:blipFill>
        <p:spPr>
          <a:xfrm>
            <a:off x="36527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3"/>
          <p:cNvPicPr preferRelativeResize="0"/>
          <p:nvPr/>
        </p:nvPicPr>
        <p:blipFill rotWithShape="1">
          <a:blip r:embed="rId5">
            <a:alphaModFix/>
          </a:blip>
          <a:srcRect b="0" l="36073" r="36073" t="0"/>
          <a:stretch/>
        </p:blipFill>
        <p:spPr>
          <a:xfrm>
            <a:off x="43385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3"/>
          <p:cNvPicPr preferRelativeResize="0"/>
          <p:nvPr/>
        </p:nvPicPr>
        <p:blipFill rotWithShape="1">
          <a:blip r:embed="rId6">
            <a:alphaModFix/>
          </a:blip>
          <a:srcRect b="0" l="32862" r="39285" t="0"/>
          <a:stretch/>
        </p:blipFill>
        <p:spPr>
          <a:xfrm>
            <a:off x="5024377" y="678172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3"/>
          <p:cNvPicPr preferRelativeResize="0"/>
          <p:nvPr/>
        </p:nvPicPr>
        <p:blipFill rotWithShape="1">
          <a:blip r:embed="rId7">
            <a:alphaModFix/>
          </a:blip>
          <a:srcRect b="0" l="53403" r="18744" t="0"/>
          <a:stretch/>
        </p:blipFill>
        <p:spPr>
          <a:xfrm>
            <a:off x="5710177" y="678172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3"/>
          <p:cNvPicPr preferRelativeResize="0"/>
          <p:nvPr/>
        </p:nvPicPr>
        <p:blipFill rotWithShape="1">
          <a:blip r:embed="rId8">
            <a:alphaModFix/>
          </a:blip>
          <a:srcRect b="0" l="19738" r="52409" t="0"/>
          <a:stretch/>
        </p:blipFill>
        <p:spPr>
          <a:xfrm>
            <a:off x="6395977" y="681035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9">
            <a:alphaModFix/>
          </a:blip>
          <a:srcRect b="0" l="36073" r="36073" t="0"/>
          <a:stretch/>
        </p:blipFill>
        <p:spPr>
          <a:xfrm>
            <a:off x="7081777" y="681035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10">
            <a:alphaModFix/>
          </a:blip>
          <a:srcRect b="0" l="29626" r="42521" t="0"/>
          <a:stretch/>
        </p:blipFill>
        <p:spPr>
          <a:xfrm>
            <a:off x="7767577" y="676746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 rotWithShape="1">
          <a:blip r:embed="rId11">
            <a:alphaModFix/>
          </a:blip>
          <a:srcRect b="0" l="36073" r="36073" t="0"/>
          <a:stretch/>
        </p:blipFill>
        <p:spPr>
          <a:xfrm>
            <a:off x="29669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 rotWithShape="1">
          <a:blip r:embed="rId12">
            <a:alphaModFix/>
          </a:blip>
          <a:srcRect b="0" l="36056" r="36056" t="0"/>
          <a:stretch/>
        </p:blipFill>
        <p:spPr>
          <a:xfrm>
            <a:off x="3652777" y="1982067"/>
            <a:ext cx="584659" cy="117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3"/>
          <p:cNvPicPr preferRelativeResize="0"/>
          <p:nvPr/>
        </p:nvPicPr>
        <p:blipFill rotWithShape="1">
          <a:blip r:embed="rId13">
            <a:alphaModFix/>
          </a:blip>
          <a:srcRect b="0" l="36073" r="36073" t="0"/>
          <a:stretch/>
        </p:blipFill>
        <p:spPr>
          <a:xfrm>
            <a:off x="43385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/>
          <p:cNvPicPr preferRelativeResize="0"/>
          <p:nvPr/>
        </p:nvPicPr>
        <p:blipFill rotWithShape="1">
          <a:blip r:embed="rId14">
            <a:alphaModFix/>
          </a:blip>
          <a:srcRect b="0" l="36073" r="36073" t="0"/>
          <a:stretch/>
        </p:blipFill>
        <p:spPr>
          <a:xfrm>
            <a:off x="5028418" y="1981350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3"/>
          <p:cNvPicPr preferRelativeResize="0"/>
          <p:nvPr/>
        </p:nvPicPr>
        <p:blipFill rotWithShape="1">
          <a:blip r:embed="rId15">
            <a:alphaModFix/>
          </a:blip>
          <a:srcRect b="0" l="36073" r="36073" t="0"/>
          <a:stretch/>
        </p:blipFill>
        <p:spPr>
          <a:xfrm>
            <a:off x="5710177" y="1981350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3"/>
          <p:cNvPicPr preferRelativeResize="0"/>
          <p:nvPr/>
        </p:nvPicPr>
        <p:blipFill rotWithShape="1">
          <a:blip r:embed="rId16">
            <a:alphaModFix/>
          </a:blip>
          <a:srcRect b="0" l="36073" r="36073" t="0"/>
          <a:stretch/>
        </p:blipFill>
        <p:spPr>
          <a:xfrm>
            <a:off x="63959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3"/>
          <p:cNvPicPr preferRelativeResize="0"/>
          <p:nvPr/>
        </p:nvPicPr>
        <p:blipFill rotWithShape="1">
          <a:blip r:embed="rId17">
            <a:alphaModFix/>
          </a:blip>
          <a:srcRect b="0" l="54146" r="17967" t="0"/>
          <a:stretch/>
        </p:blipFill>
        <p:spPr>
          <a:xfrm>
            <a:off x="7067531" y="1982070"/>
            <a:ext cx="584659" cy="11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3"/>
          <p:cNvPicPr preferRelativeResize="0"/>
          <p:nvPr/>
        </p:nvPicPr>
        <p:blipFill rotWithShape="1">
          <a:blip r:embed="rId18">
            <a:alphaModFix/>
          </a:blip>
          <a:srcRect b="0" l="36042" r="36045" t="0"/>
          <a:stretch/>
        </p:blipFill>
        <p:spPr>
          <a:xfrm>
            <a:off x="7767577" y="1982070"/>
            <a:ext cx="584659" cy="11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3"/>
          <p:cNvPicPr preferRelativeResize="0"/>
          <p:nvPr/>
        </p:nvPicPr>
        <p:blipFill rotWithShape="1">
          <a:blip r:embed="rId19">
            <a:alphaModFix/>
          </a:blip>
          <a:srcRect b="0" l="42067" r="30054" t="0"/>
          <a:stretch/>
        </p:blipFill>
        <p:spPr>
          <a:xfrm>
            <a:off x="29669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3"/>
          <p:cNvPicPr preferRelativeResize="0"/>
          <p:nvPr/>
        </p:nvPicPr>
        <p:blipFill rotWithShape="1">
          <a:blip r:embed="rId20">
            <a:alphaModFix/>
          </a:blip>
          <a:srcRect b="0" l="36073" r="36073" t="0"/>
          <a:stretch/>
        </p:blipFill>
        <p:spPr>
          <a:xfrm>
            <a:off x="36527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3"/>
          <p:cNvPicPr preferRelativeResize="0"/>
          <p:nvPr/>
        </p:nvPicPr>
        <p:blipFill rotWithShape="1">
          <a:blip r:embed="rId21">
            <a:alphaModFix/>
          </a:blip>
          <a:srcRect b="0" l="36073" r="36073" t="0"/>
          <a:stretch/>
        </p:blipFill>
        <p:spPr>
          <a:xfrm>
            <a:off x="4338577" y="3281667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22">
            <a:alphaModFix/>
          </a:blip>
          <a:srcRect b="0" l="36059" r="36062" t="0"/>
          <a:stretch/>
        </p:blipFill>
        <p:spPr>
          <a:xfrm>
            <a:off x="50243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3"/>
          <p:cNvPicPr preferRelativeResize="0"/>
          <p:nvPr/>
        </p:nvPicPr>
        <p:blipFill rotWithShape="1">
          <a:blip r:embed="rId23">
            <a:alphaModFix/>
          </a:blip>
          <a:srcRect b="0" l="36056" r="36056" t="0"/>
          <a:stretch/>
        </p:blipFill>
        <p:spPr>
          <a:xfrm>
            <a:off x="5710177" y="3283105"/>
            <a:ext cx="584659" cy="117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 rotWithShape="1">
          <a:blip r:embed="rId24">
            <a:alphaModFix/>
          </a:blip>
          <a:srcRect b="0" l="22113" r="50000" t="0"/>
          <a:stretch/>
        </p:blipFill>
        <p:spPr>
          <a:xfrm>
            <a:off x="6395977" y="3283105"/>
            <a:ext cx="584659" cy="117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25">
            <a:alphaModFix/>
          </a:blip>
          <a:srcRect b="0" l="36059" r="36062" t="0"/>
          <a:stretch/>
        </p:blipFill>
        <p:spPr>
          <a:xfrm>
            <a:off x="7081777" y="3281668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26">
            <a:alphaModFix/>
          </a:blip>
          <a:srcRect b="-2170" l="36059" r="36062" t="2170"/>
          <a:stretch/>
        </p:blipFill>
        <p:spPr>
          <a:xfrm>
            <a:off x="7767577" y="3281667"/>
            <a:ext cx="584659" cy="118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Bibliothèque_Foncé">
  <p:cSld name="CUSTOM_11">
    <p:bg>
      <p:bgPr>
        <a:solidFill>
          <a:schemeClr val="dk2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" name="Google Shape;514;p44"/>
          <p:cNvCxnSpPr/>
          <p:nvPr/>
        </p:nvCxnSpPr>
        <p:spPr>
          <a:xfrm>
            <a:off x="2713241" y="454528"/>
            <a:ext cx="5643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5" name="Google Shape;515;p4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6" name="Google Shape;516;p44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791747" y="2602800"/>
            <a:ext cx="1755000" cy="16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145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Copier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l’illustration.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Coller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au sein de la page choisie.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Ajuster la taille grâce à la 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poign</a:t>
            </a:r>
            <a:r>
              <a:rPr b="1" lang="fr" sz="9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ée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d’angle 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(très important pour de pas déformer l’image).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Veillez à 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bien respecter la zone d’image 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prédéfini.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C’est prêt ! 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18" name="Google Shape;518;p44"/>
          <p:cNvPicPr preferRelativeResize="0"/>
          <p:nvPr/>
        </p:nvPicPr>
        <p:blipFill rotWithShape="1">
          <a:blip r:embed="rId2">
            <a:alphaModFix/>
          </a:blip>
          <a:srcRect b="0" l="36073" r="36073" t="0"/>
          <a:stretch/>
        </p:blipFill>
        <p:spPr>
          <a:xfrm>
            <a:off x="3652777" y="197992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4"/>
          <p:cNvPicPr preferRelativeResize="0"/>
          <p:nvPr/>
        </p:nvPicPr>
        <p:blipFill rotWithShape="1">
          <a:blip r:embed="rId3">
            <a:alphaModFix/>
          </a:blip>
          <a:srcRect b="0" l="36073" r="36073" t="0"/>
          <a:stretch/>
        </p:blipFill>
        <p:spPr>
          <a:xfrm>
            <a:off x="36527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4"/>
          <p:cNvPicPr preferRelativeResize="0"/>
          <p:nvPr/>
        </p:nvPicPr>
        <p:blipFill rotWithShape="1">
          <a:blip r:embed="rId4">
            <a:alphaModFix/>
          </a:blip>
          <a:srcRect b="0" l="36073" r="36073" t="0"/>
          <a:stretch/>
        </p:blipFill>
        <p:spPr>
          <a:xfrm>
            <a:off x="43385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4"/>
          <p:cNvPicPr preferRelativeResize="0"/>
          <p:nvPr/>
        </p:nvPicPr>
        <p:blipFill rotWithShape="1">
          <a:blip r:embed="rId5">
            <a:alphaModFix/>
          </a:blip>
          <a:srcRect b="0" l="49860" r="22287" t="0"/>
          <a:stretch/>
        </p:blipFill>
        <p:spPr>
          <a:xfrm>
            <a:off x="5710177" y="68771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4"/>
          <p:cNvPicPr preferRelativeResize="0"/>
          <p:nvPr/>
        </p:nvPicPr>
        <p:blipFill rotWithShape="1">
          <a:blip r:embed="rId6">
            <a:alphaModFix/>
          </a:blip>
          <a:srcRect b="0" l="36073" r="36073" t="0"/>
          <a:stretch/>
        </p:blipFill>
        <p:spPr>
          <a:xfrm>
            <a:off x="43385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4"/>
          <p:cNvPicPr preferRelativeResize="0"/>
          <p:nvPr/>
        </p:nvPicPr>
        <p:blipFill rotWithShape="1">
          <a:blip r:embed="rId7">
            <a:alphaModFix/>
          </a:blip>
          <a:srcRect b="0" l="42348" r="29773" t="0"/>
          <a:stretch/>
        </p:blipFill>
        <p:spPr>
          <a:xfrm>
            <a:off x="2966977" y="3277934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4"/>
          <p:cNvPicPr preferRelativeResize="0"/>
          <p:nvPr/>
        </p:nvPicPr>
        <p:blipFill rotWithShape="1">
          <a:blip r:embed="rId8">
            <a:alphaModFix/>
          </a:blip>
          <a:srcRect b="0" l="32497" r="39650" t="0"/>
          <a:stretch/>
        </p:blipFill>
        <p:spPr>
          <a:xfrm>
            <a:off x="5024377" y="68771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4"/>
          <p:cNvPicPr preferRelativeResize="0"/>
          <p:nvPr/>
        </p:nvPicPr>
        <p:blipFill rotWithShape="1">
          <a:blip r:embed="rId9">
            <a:alphaModFix/>
          </a:blip>
          <a:srcRect b="0" l="36073" r="36073" t="0"/>
          <a:stretch/>
        </p:blipFill>
        <p:spPr>
          <a:xfrm>
            <a:off x="70817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4"/>
          <p:cNvPicPr preferRelativeResize="0"/>
          <p:nvPr/>
        </p:nvPicPr>
        <p:blipFill rotWithShape="1">
          <a:blip r:embed="rId10">
            <a:alphaModFix/>
          </a:blip>
          <a:srcRect b="0" l="36073" r="36073" t="0"/>
          <a:stretch/>
        </p:blipFill>
        <p:spPr>
          <a:xfrm>
            <a:off x="29669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4"/>
          <p:cNvPicPr preferRelativeResize="0"/>
          <p:nvPr/>
        </p:nvPicPr>
        <p:blipFill rotWithShape="1">
          <a:blip r:embed="rId11">
            <a:alphaModFix/>
          </a:blip>
          <a:srcRect b="0" l="36073" r="36073" t="0"/>
          <a:stretch/>
        </p:blipFill>
        <p:spPr>
          <a:xfrm>
            <a:off x="5028418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4"/>
          <p:cNvPicPr preferRelativeResize="0"/>
          <p:nvPr/>
        </p:nvPicPr>
        <p:blipFill rotWithShape="1">
          <a:blip r:embed="rId12">
            <a:alphaModFix/>
          </a:blip>
          <a:srcRect b="0" l="24585" r="47562" t="0"/>
          <a:stretch/>
        </p:blipFill>
        <p:spPr>
          <a:xfrm>
            <a:off x="6395977" y="681037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4"/>
          <p:cNvPicPr preferRelativeResize="0"/>
          <p:nvPr/>
        </p:nvPicPr>
        <p:blipFill rotWithShape="1">
          <a:blip r:embed="rId13">
            <a:alphaModFix/>
          </a:blip>
          <a:srcRect b="0" l="56536" r="15611" t="0"/>
          <a:stretch/>
        </p:blipFill>
        <p:spPr>
          <a:xfrm>
            <a:off x="7067531" y="197992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4"/>
          <p:cNvPicPr preferRelativeResize="0"/>
          <p:nvPr/>
        </p:nvPicPr>
        <p:blipFill rotWithShape="1">
          <a:blip r:embed="rId14">
            <a:alphaModFix/>
          </a:blip>
          <a:srcRect b="0" l="36073" r="36073" t="0"/>
          <a:stretch/>
        </p:blipFill>
        <p:spPr>
          <a:xfrm>
            <a:off x="57101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4"/>
          <p:cNvPicPr preferRelativeResize="0"/>
          <p:nvPr/>
        </p:nvPicPr>
        <p:blipFill rotWithShape="1">
          <a:blip r:embed="rId15">
            <a:alphaModFix/>
          </a:blip>
          <a:srcRect b="0" l="36073" r="36073" t="0"/>
          <a:stretch/>
        </p:blipFill>
        <p:spPr>
          <a:xfrm>
            <a:off x="43385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4"/>
          <p:cNvPicPr preferRelativeResize="0"/>
          <p:nvPr/>
        </p:nvPicPr>
        <p:blipFill rotWithShape="1">
          <a:blip r:embed="rId16">
            <a:alphaModFix/>
          </a:blip>
          <a:srcRect b="0" l="32531" r="39616" t="0"/>
          <a:stretch/>
        </p:blipFill>
        <p:spPr>
          <a:xfrm>
            <a:off x="5710177" y="327793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4"/>
          <p:cNvPicPr preferRelativeResize="0"/>
          <p:nvPr/>
        </p:nvPicPr>
        <p:blipFill rotWithShape="1">
          <a:blip r:embed="rId17">
            <a:alphaModFix/>
          </a:blip>
          <a:srcRect b="0" l="36073" r="36073" t="0"/>
          <a:stretch/>
        </p:blipFill>
        <p:spPr>
          <a:xfrm>
            <a:off x="3652777" y="327793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4"/>
          <p:cNvPicPr preferRelativeResize="0"/>
          <p:nvPr/>
        </p:nvPicPr>
        <p:blipFill rotWithShape="1">
          <a:blip r:embed="rId18">
            <a:alphaModFix/>
          </a:blip>
          <a:srcRect b="0" l="18744" r="53403" t="0"/>
          <a:stretch/>
        </p:blipFill>
        <p:spPr>
          <a:xfrm>
            <a:off x="63959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4"/>
          <p:cNvPicPr preferRelativeResize="0"/>
          <p:nvPr/>
        </p:nvPicPr>
        <p:blipFill rotWithShape="1">
          <a:blip r:embed="rId19">
            <a:alphaModFix/>
          </a:blip>
          <a:srcRect b="0" l="36059" r="36062" t="0"/>
          <a:stretch/>
        </p:blipFill>
        <p:spPr>
          <a:xfrm>
            <a:off x="7767577" y="1981351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4"/>
          <p:cNvPicPr preferRelativeResize="0"/>
          <p:nvPr/>
        </p:nvPicPr>
        <p:blipFill rotWithShape="1">
          <a:blip r:embed="rId20">
            <a:alphaModFix/>
          </a:blip>
          <a:srcRect b="0" l="36059" r="36062" t="0"/>
          <a:stretch/>
        </p:blipFill>
        <p:spPr>
          <a:xfrm>
            <a:off x="70817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4"/>
          <p:cNvPicPr preferRelativeResize="0"/>
          <p:nvPr/>
        </p:nvPicPr>
        <p:blipFill rotWithShape="1">
          <a:blip r:embed="rId21">
            <a:alphaModFix/>
          </a:blip>
          <a:srcRect b="0" l="36059" r="36062" t="0"/>
          <a:stretch/>
        </p:blipFill>
        <p:spPr>
          <a:xfrm>
            <a:off x="7767577" y="3260063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4"/>
          <p:cNvPicPr preferRelativeResize="0"/>
          <p:nvPr/>
        </p:nvPicPr>
        <p:blipFill rotWithShape="1">
          <a:blip r:embed="rId22">
            <a:alphaModFix/>
          </a:blip>
          <a:srcRect b="0" l="27459" r="44688" t="0"/>
          <a:stretch/>
        </p:blipFill>
        <p:spPr>
          <a:xfrm>
            <a:off x="7767577" y="68103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4"/>
          <p:cNvPicPr preferRelativeResize="0"/>
          <p:nvPr/>
        </p:nvPicPr>
        <p:blipFill rotWithShape="1">
          <a:blip r:embed="rId23">
            <a:alphaModFix/>
          </a:blip>
          <a:srcRect b="0" l="36073" r="36073" t="0"/>
          <a:stretch/>
        </p:blipFill>
        <p:spPr>
          <a:xfrm>
            <a:off x="63959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24">
            <a:alphaModFix/>
          </a:blip>
          <a:srcRect b="0" l="36059" r="36062" t="0"/>
          <a:stretch/>
        </p:blipFill>
        <p:spPr>
          <a:xfrm>
            <a:off x="50243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4"/>
          <p:cNvSpPr txBox="1"/>
          <p:nvPr/>
        </p:nvSpPr>
        <p:spPr>
          <a:xfrm>
            <a:off x="791747" y="1987200"/>
            <a:ext cx="17550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Modifier les zones d’images grâce à cette bibliothèque. </a:t>
            </a:r>
            <a:endParaRPr sz="900"/>
          </a:p>
        </p:txBody>
      </p:sp>
      <p:pic>
        <p:nvPicPr>
          <p:cNvPr id="542" name="Google Shape;542;p44"/>
          <p:cNvPicPr preferRelativeResize="0"/>
          <p:nvPr/>
        </p:nvPicPr>
        <p:blipFill rotWithShape="1">
          <a:blip r:embed="rId25">
            <a:alphaModFix/>
          </a:blip>
          <a:srcRect b="0" l="22147" r="49999" t="0"/>
          <a:stretch/>
        </p:blipFill>
        <p:spPr>
          <a:xfrm>
            <a:off x="29669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4"/>
          <p:cNvSpPr txBox="1"/>
          <p:nvPr/>
        </p:nvSpPr>
        <p:spPr>
          <a:xfrm>
            <a:off x="2708653" y="27449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Bibliothèque d’illustration</a:t>
            </a:r>
            <a:endParaRPr sz="1100"/>
          </a:p>
        </p:txBody>
      </p:sp>
      <p:sp>
        <p:nvSpPr>
          <p:cNvPr id="544" name="Google Shape;544;p44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NE PAS SUPPRIMER</a:t>
            </a:r>
            <a:b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avant d’avoir fini votre mise en page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Voici votre bibliothèque</a:t>
            </a:r>
            <a:b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d’illustration !</a:t>
            </a:r>
            <a:endParaRPr sz="1100"/>
          </a:p>
        </p:txBody>
      </p:sp>
      <p:cxnSp>
        <p:nvCxnSpPr>
          <p:cNvPr id="545" name="Google Shape;545;p44"/>
          <p:cNvCxnSpPr/>
          <p:nvPr/>
        </p:nvCxnSpPr>
        <p:spPr>
          <a:xfrm>
            <a:off x="791766" y="1893600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6" name="Google Shape;546;p44"/>
          <p:cNvPicPr preferRelativeResize="0"/>
          <p:nvPr/>
        </p:nvPicPr>
        <p:blipFill rotWithShape="1">
          <a:blip r:embed="rId26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 Blocks">
  <p:cSld name="1_3 Blocks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 txBox="1"/>
          <p:nvPr>
            <p:ph idx="1" type="body"/>
          </p:nvPr>
        </p:nvSpPr>
        <p:spPr>
          <a:xfrm>
            <a:off x="400049" y="200025"/>
            <a:ext cx="83397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500FF"/>
              </a:buClr>
              <a:buSzPts val="2300"/>
              <a:buFont typeface="Helvetica Neue"/>
              <a:buNone/>
              <a:defRPr b="1" i="0" sz="3000">
                <a:solidFill>
                  <a:srgbClr val="35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51" name="Google Shape;551;p46"/>
          <p:cNvSpPr txBox="1"/>
          <p:nvPr/>
        </p:nvSpPr>
        <p:spPr>
          <a:xfrm>
            <a:off x="10525538" y="2030977"/>
            <a:ext cx="54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800" lIns="26800" spcFirstLastPara="1" rIns="26800" wrap="square" tIns="2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52" name="Google Shape;55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7774860" y="-281417"/>
            <a:ext cx="1087724" cy="165055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6"/>
          <p:cNvSpPr/>
          <p:nvPr/>
        </p:nvSpPr>
        <p:spPr>
          <a:xfrm>
            <a:off x="400050" y="1087724"/>
            <a:ext cx="4050000" cy="101400"/>
          </a:xfrm>
          <a:prstGeom prst="rect">
            <a:avLst/>
          </a:prstGeom>
          <a:solidFill>
            <a:srgbClr val="CB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4" name="Google Shape;554;p46"/>
          <p:cNvSpPr/>
          <p:nvPr/>
        </p:nvSpPr>
        <p:spPr>
          <a:xfrm>
            <a:off x="4699430" y="1087724"/>
            <a:ext cx="4050000" cy="101400"/>
          </a:xfrm>
          <a:prstGeom prst="rect">
            <a:avLst/>
          </a:prstGeom>
          <a:solidFill>
            <a:srgbClr val="37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5" name="Google Shape;555;p46"/>
          <p:cNvSpPr/>
          <p:nvPr/>
        </p:nvSpPr>
        <p:spPr>
          <a:xfrm>
            <a:off x="400050" y="3937336"/>
            <a:ext cx="4050000" cy="47400"/>
          </a:xfrm>
          <a:prstGeom prst="rect">
            <a:avLst/>
          </a:prstGeom>
          <a:solidFill>
            <a:srgbClr val="CB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6" name="Google Shape;556;p46"/>
          <p:cNvSpPr/>
          <p:nvPr/>
        </p:nvSpPr>
        <p:spPr>
          <a:xfrm>
            <a:off x="4699430" y="3937336"/>
            <a:ext cx="4050000" cy="47400"/>
          </a:xfrm>
          <a:prstGeom prst="rect">
            <a:avLst/>
          </a:prstGeom>
          <a:solidFill>
            <a:srgbClr val="37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7" name="Google Shape;557;p46"/>
          <p:cNvSpPr txBox="1"/>
          <p:nvPr>
            <p:ph idx="2" type="body"/>
          </p:nvPr>
        </p:nvSpPr>
        <p:spPr>
          <a:xfrm>
            <a:off x="400050" y="1816502"/>
            <a:ext cx="4050000" cy="19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750" lIns="60750" spcFirstLastPara="1" rIns="60750" wrap="square" tIns="60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None/>
              <a:defRPr b="0" i="0"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58" name="Google Shape;558;p46"/>
          <p:cNvSpPr txBox="1"/>
          <p:nvPr>
            <p:ph idx="3" type="body"/>
          </p:nvPr>
        </p:nvSpPr>
        <p:spPr>
          <a:xfrm>
            <a:off x="400049" y="1367362"/>
            <a:ext cx="4050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None/>
              <a:defRPr b="1" i="0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59" name="Google Shape;559;p46"/>
          <p:cNvSpPr txBox="1"/>
          <p:nvPr>
            <p:ph idx="4" type="body"/>
          </p:nvPr>
        </p:nvSpPr>
        <p:spPr>
          <a:xfrm>
            <a:off x="4699431" y="1816503"/>
            <a:ext cx="4050000" cy="19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750" lIns="60750" spcFirstLastPara="1" rIns="60750" wrap="square" tIns="60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None/>
              <a:defRPr b="0" i="0"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60" name="Google Shape;560;p46"/>
          <p:cNvSpPr txBox="1"/>
          <p:nvPr>
            <p:ph idx="5" type="body"/>
          </p:nvPr>
        </p:nvSpPr>
        <p:spPr>
          <a:xfrm>
            <a:off x="4699430" y="1367362"/>
            <a:ext cx="4050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None/>
              <a:defRPr b="1" i="0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pic>
        <p:nvPicPr>
          <p:cNvPr id="561" name="Google Shape;56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08344" y="-218946"/>
            <a:ext cx="833377" cy="12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102279" y="4101779"/>
            <a:ext cx="833377" cy="125006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/>
          <p:nvPr>
            <p:ph idx="11" type="ftr"/>
          </p:nvPr>
        </p:nvSpPr>
        <p:spPr>
          <a:xfrm>
            <a:off x="4076390" y="4810216"/>
            <a:ext cx="4663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800"/>
              <a:buFont typeface="Helvetica Neue"/>
              <a:buChar char="●"/>
              <a:defRPr b="0" i="0" sz="80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9pPr>
          </a:lstStyle>
          <a:p/>
        </p:txBody>
      </p:sp>
      <p:sp>
        <p:nvSpPr>
          <p:cNvPr id="564" name="Google Shape;564;p46"/>
          <p:cNvSpPr txBox="1"/>
          <p:nvPr>
            <p:ph idx="12" type="sldNum"/>
          </p:nvPr>
        </p:nvSpPr>
        <p:spPr>
          <a:xfrm>
            <a:off x="8758858" y="4810215"/>
            <a:ext cx="285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65" name="Google Shape;56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666" y="4756877"/>
            <a:ext cx="334125" cy="22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566" name="Google Shape;56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127" y="4674113"/>
            <a:ext cx="1447279" cy="3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4 Blocks - Photo">
  <p:cSld name="3_4 Blocks - Photo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"/>
          <p:cNvSpPr txBox="1"/>
          <p:nvPr/>
        </p:nvSpPr>
        <p:spPr>
          <a:xfrm>
            <a:off x="10525538" y="2030977"/>
            <a:ext cx="54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800" lIns="26800" spcFirstLastPara="1" rIns="26800" wrap="square" tIns="2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9" name="Google Shape;569;p47"/>
          <p:cNvSpPr txBox="1"/>
          <p:nvPr>
            <p:ph idx="11" type="ftr"/>
          </p:nvPr>
        </p:nvSpPr>
        <p:spPr>
          <a:xfrm>
            <a:off x="4076390" y="4838790"/>
            <a:ext cx="4663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Char char="●"/>
              <a:defRPr b="0" i="0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9pPr>
          </a:lstStyle>
          <a:p/>
        </p:txBody>
      </p:sp>
      <p:sp>
        <p:nvSpPr>
          <p:cNvPr id="570" name="Google Shape;570;p47"/>
          <p:cNvSpPr txBox="1"/>
          <p:nvPr>
            <p:ph idx="12" type="sldNum"/>
          </p:nvPr>
        </p:nvSpPr>
        <p:spPr>
          <a:xfrm>
            <a:off x="8758858" y="4838790"/>
            <a:ext cx="285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71" name="Google Shape;571;p47"/>
          <p:cNvSpPr txBox="1"/>
          <p:nvPr>
            <p:ph idx="1" type="body"/>
          </p:nvPr>
        </p:nvSpPr>
        <p:spPr>
          <a:xfrm>
            <a:off x="407193" y="834764"/>
            <a:ext cx="57921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0">
            <a:normAutofit/>
          </a:bodyPr>
          <a:lstStyle>
            <a:lvl1pPr indent="-3492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6A6A"/>
              </a:buClr>
              <a:buSzPts val="1900"/>
              <a:buFont typeface="Arial"/>
              <a:buChar char="•"/>
              <a:defRPr b="1" i="0" sz="23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87E6"/>
              </a:buClr>
              <a:buSzPts val="1700"/>
              <a:buFont typeface="Helvetica Neue"/>
              <a:buChar char="–"/>
              <a:defRPr b="0" i="0" sz="20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11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Helvetica Neue"/>
              <a:buChar char="○"/>
              <a:defRPr b="0" i="0" sz="1600">
                <a:solidFill>
                  <a:srgbClr val="35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72" name="Google Shape;572;p47"/>
          <p:cNvSpPr txBox="1"/>
          <p:nvPr>
            <p:ph idx="2" type="body"/>
          </p:nvPr>
        </p:nvSpPr>
        <p:spPr>
          <a:xfrm>
            <a:off x="400050" y="190501"/>
            <a:ext cx="57993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00FF"/>
              </a:buClr>
              <a:buSzPts val="2300"/>
              <a:buFont typeface="Helvetica Neue"/>
              <a:buNone/>
              <a:defRPr b="1" i="0" sz="3000">
                <a:solidFill>
                  <a:srgbClr val="37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pic>
        <p:nvPicPr>
          <p:cNvPr id="573" name="Google Shape;57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5666" y="4756877"/>
            <a:ext cx="334125" cy="22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574" name="Google Shape;57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27" y="4674113"/>
            <a:ext cx="1447279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7"/>
          <p:cNvSpPr/>
          <p:nvPr/>
        </p:nvSpPr>
        <p:spPr>
          <a:xfrm>
            <a:off x="6505989" y="0"/>
            <a:ext cx="2638200" cy="5143500"/>
          </a:xfrm>
          <a:prstGeom prst="rect">
            <a:avLst/>
          </a:prstGeom>
          <a:gradFill>
            <a:gsLst>
              <a:gs pos="0">
                <a:srgbClr val="3700FF"/>
              </a:gs>
              <a:gs pos="1000">
                <a:srgbClr val="3700FF"/>
              </a:gs>
              <a:gs pos="100000">
                <a:srgbClr val="CB00FF"/>
              </a:gs>
            </a:gsLst>
            <a:lin ang="5400012" scaled="0"/>
          </a:gradFill>
          <a:ln>
            <a:noFill/>
          </a:ln>
          <a:effectLst>
            <a:outerShdw blurRad="25400" rotWithShape="0" dir="5400000" dist="12700">
              <a:schemeClr val="accent1">
                <a:alpha val="49800"/>
              </a:schemeClr>
            </a:outerShdw>
          </a:effectLst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hape&#10;&#10;Description automatically generated with medium confidence" id="576" name="Google Shape;576;p47"/>
          <p:cNvPicPr preferRelativeResize="0"/>
          <p:nvPr/>
        </p:nvPicPr>
        <p:blipFill rotWithShape="1">
          <a:blip r:embed="rId4">
            <a:alphaModFix amt="40000"/>
          </a:blip>
          <a:srcRect b="0" l="0" r="0" t="0"/>
          <a:stretch/>
        </p:blipFill>
        <p:spPr>
          <a:xfrm>
            <a:off x="7325947" y="3730741"/>
            <a:ext cx="1797882" cy="1408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ight&#10;&#10;Description automatically generated" id="577" name="Google Shape;577;p47"/>
          <p:cNvPicPr preferRelativeResize="0"/>
          <p:nvPr/>
        </p:nvPicPr>
        <p:blipFill rotWithShape="1">
          <a:blip r:embed="rId5">
            <a:alphaModFix amt="40000"/>
          </a:blip>
          <a:srcRect b="0" l="0" r="0" t="0"/>
          <a:stretch/>
        </p:blipFill>
        <p:spPr>
          <a:xfrm rot="5400000">
            <a:off x="7285969" y="365387"/>
            <a:ext cx="2218767" cy="148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-Sommaire_Foncé">
  <p:cSld name="CUSTOM_5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6"/>
          <p:cNvCxnSpPr/>
          <p:nvPr/>
        </p:nvCxnSpPr>
        <p:spPr>
          <a:xfrm>
            <a:off x="791775" y="4494450"/>
            <a:ext cx="755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" name="Google Shape;56;p6"/>
          <p:cNvSpPr txBox="1"/>
          <p:nvPr>
            <p:ph type="title"/>
          </p:nvPr>
        </p:nvSpPr>
        <p:spPr>
          <a:xfrm>
            <a:off x="2701125" y="246025"/>
            <a:ext cx="56436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57" name="Google Shape;57;p6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" name="Google Shape;59;p6"/>
          <p:cNvSpPr txBox="1"/>
          <p:nvPr>
            <p:ph idx="2" type="title"/>
          </p:nvPr>
        </p:nvSpPr>
        <p:spPr>
          <a:xfrm>
            <a:off x="707300" y="11788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3" type="title"/>
          </p:nvPr>
        </p:nvSpPr>
        <p:spPr>
          <a:xfrm>
            <a:off x="707300" y="20143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4" type="title"/>
          </p:nvPr>
        </p:nvSpPr>
        <p:spPr>
          <a:xfrm>
            <a:off x="707300" y="28228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2" name="Google Shape;62;p6"/>
          <p:cNvSpPr txBox="1"/>
          <p:nvPr>
            <p:ph idx="5" type="title"/>
          </p:nvPr>
        </p:nvSpPr>
        <p:spPr>
          <a:xfrm>
            <a:off x="2701125" y="142500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6" type="title"/>
          </p:nvPr>
        </p:nvSpPr>
        <p:spPr>
          <a:xfrm>
            <a:off x="2701125" y="22591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4" name="Google Shape;64;p6"/>
          <p:cNvSpPr txBox="1"/>
          <p:nvPr>
            <p:ph idx="7" type="title"/>
          </p:nvPr>
        </p:nvSpPr>
        <p:spPr>
          <a:xfrm>
            <a:off x="2701125" y="3079225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5" name="Google Shape;65;p6"/>
          <p:cNvSpPr txBox="1"/>
          <p:nvPr>
            <p:ph idx="8" type="title"/>
          </p:nvPr>
        </p:nvSpPr>
        <p:spPr>
          <a:xfrm>
            <a:off x="707300" y="36743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9" type="title"/>
          </p:nvPr>
        </p:nvSpPr>
        <p:spPr>
          <a:xfrm>
            <a:off x="2701125" y="39307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cxnSp>
        <p:nvCxnSpPr>
          <p:cNvPr id="67" name="Google Shape;67;p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" name="Google Shape;68;p6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1)">
  <p:cSld name="CUSTOM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1" name="Google Shape;71;p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2" name="Google Shape;72;p7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" name="Google Shape;73;p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" name="Google Shape;74;p7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7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7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77" name="Google Shape;77;p7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1)">
  <p:cSld name="CUSTOM_1_2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2" name="Google Shape;82;p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3" name="Google Shape;83;p8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" name="Google Shape;84;p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" name="Google Shape;85;p8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" name="Google Shape;86;p8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8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88" name="Google Shape;88;p8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89" name="Google Shape;89;p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9415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2)">
  <p:cSld name="CUSTOM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4" name="Google Shape;94;p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95" name="Google Shape;95;p9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" name="Google Shape;97;p9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9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9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2)">
  <p:cSld name="CUSTOM_1_1_2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5" name="Google Shape;105;p1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06" name="Google Shape;106;p10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1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10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" name="Google Shape;109;p10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10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11" name="Google Shape;111;p10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12" name="Google Shape;112;p1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0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0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9415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97500" y="593100"/>
            <a:ext cx="6911100" cy="3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  <a:defRPr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"/>
              <a:buChar char="–"/>
              <a:defRPr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anrope"/>
              <a:buChar char="○"/>
              <a:defRPr sz="10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Manrope"/>
              <a:buChar char="&gt;"/>
              <a:defRPr sz="900">
                <a:solidFill>
                  <a:srgbClr val="B7B7B7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■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–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○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&gt;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Manrope"/>
              <a:buChar char="●"/>
              <a:defRPr sz="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67.png"/><Relationship Id="rId5" Type="http://schemas.openxmlformats.org/officeDocument/2006/relationships/image" Target="../media/image84.png"/><Relationship Id="rId6" Type="http://schemas.openxmlformats.org/officeDocument/2006/relationships/hyperlink" Target="https://cordis.europa.eu/project/id/101017452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5.png"/><Relationship Id="rId5" Type="http://schemas.openxmlformats.org/officeDocument/2006/relationships/image" Target="../media/image100.png"/><Relationship Id="rId6" Type="http://schemas.openxmlformats.org/officeDocument/2006/relationships/image" Target="../media/image111.png"/><Relationship Id="rId7" Type="http://schemas.openxmlformats.org/officeDocument/2006/relationships/image" Target="../media/image114.png"/><Relationship Id="rId8" Type="http://schemas.openxmlformats.org/officeDocument/2006/relationships/image" Target="../media/image102.png"/><Relationship Id="rId11" Type="http://schemas.openxmlformats.org/officeDocument/2006/relationships/image" Target="../media/image103.png"/><Relationship Id="rId10" Type="http://schemas.openxmlformats.org/officeDocument/2006/relationships/image" Target="../media/image1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119.png"/><Relationship Id="rId9" Type="http://schemas.openxmlformats.org/officeDocument/2006/relationships/image" Target="../media/image109.png"/><Relationship Id="rId5" Type="http://schemas.openxmlformats.org/officeDocument/2006/relationships/image" Target="../media/image112.png"/><Relationship Id="rId6" Type="http://schemas.openxmlformats.org/officeDocument/2006/relationships/image" Target="../media/image125.png"/><Relationship Id="rId7" Type="http://schemas.openxmlformats.org/officeDocument/2006/relationships/image" Target="../media/image121.png"/><Relationship Id="rId8" Type="http://schemas.openxmlformats.org/officeDocument/2006/relationships/image" Target="../media/image10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1.png"/><Relationship Id="rId4" Type="http://schemas.openxmlformats.org/officeDocument/2006/relationships/image" Target="../media/image3.png"/><Relationship Id="rId9" Type="http://schemas.openxmlformats.org/officeDocument/2006/relationships/image" Target="../media/image110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20.png"/><Relationship Id="rId8" Type="http://schemas.openxmlformats.org/officeDocument/2006/relationships/image" Target="../media/image123.png"/><Relationship Id="rId11" Type="http://schemas.openxmlformats.org/officeDocument/2006/relationships/image" Target="../media/image126.png"/><Relationship Id="rId10" Type="http://schemas.openxmlformats.org/officeDocument/2006/relationships/hyperlink" Target="https://www.crossref.org/members/prep/25203" TargetMode="External"/><Relationship Id="rId13" Type="http://schemas.openxmlformats.org/officeDocument/2006/relationships/image" Target="../media/image113.jpg"/><Relationship Id="rId12" Type="http://schemas.openxmlformats.org/officeDocument/2006/relationships/image" Target="../media/image1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3.jpg"/><Relationship Id="rId4" Type="http://schemas.openxmlformats.org/officeDocument/2006/relationships/image" Target="../media/image3.png"/><Relationship Id="rId5" Type="http://schemas.openxmlformats.org/officeDocument/2006/relationships/image" Target="../media/image124.png"/><Relationship Id="rId6" Type="http://schemas.openxmlformats.org/officeDocument/2006/relationships/image" Target="../media/image1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3.jpg"/><Relationship Id="rId4" Type="http://schemas.openxmlformats.org/officeDocument/2006/relationships/image" Target="../media/image3.png"/><Relationship Id="rId5" Type="http://schemas.openxmlformats.org/officeDocument/2006/relationships/hyperlink" Target="https://www.ouvrirlascience.fr/national-fund-for-open-science/" TargetMode="External"/><Relationship Id="rId6" Type="http://schemas.openxmlformats.org/officeDocument/2006/relationships/image" Target="../media/image127.jpg"/><Relationship Id="rId7" Type="http://schemas.openxmlformats.org/officeDocument/2006/relationships/image" Target="../media/image1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oar-repositories.org/notify/" TargetMode="External"/><Relationship Id="rId4" Type="http://schemas.openxmlformats.org/officeDocument/2006/relationships/hyperlink" Target="https://signposting.org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episciences.org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4.jpg"/><Relationship Id="rId4" Type="http://schemas.openxmlformats.org/officeDocument/2006/relationships/image" Target="../media/image6.png"/><Relationship Id="rId9" Type="http://schemas.openxmlformats.org/officeDocument/2006/relationships/image" Target="../media/image87.png"/><Relationship Id="rId5" Type="http://schemas.openxmlformats.org/officeDocument/2006/relationships/image" Target="../media/image9.png"/><Relationship Id="rId6" Type="http://schemas.openxmlformats.org/officeDocument/2006/relationships/image" Target="../media/image77.png"/><Relationship Id="rId7" Type="http://schemas.openxmlformats.org/officeDocument/2006/relationships/image" Target="../media/image83.png"/><Relationship Id="rId8" Type="http://schemas.openxmlformats.org/officeDocument/2006/relationships/image" Target="../media/image88.png"/><Relationship Id="rId10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arxiv.org/" TargetMode="External"/><Relationship Id="rId4" Type="http://schemas.openxmlformats.org/officeDocument/2006/relationships/hyperlink" Target="https://hal.archives-ouvertes.fr/" TargetMode="External"/><Relationship Id="rId9" Type="http://schemas.openxmlformats.org/officeDocument/2006/relationships/image" Target="../media/image97.png"/><Relationship Id="rId5" Type="http://schemas.openxmlformats.org/officeDocument/2006/relationships/hyperlink" Target="https://zenodo.org/" TargetMode="External"/><Relationship Id="rId6" Type="http://schemas.openxmlformats.org/officeDocument/2006/relationships/image" Target="../media/image99.png"/><Relationship Id="rId7" Type="http://schemas.openxmlformats.org/officeDocument/2006/relationships/image" Target="../media/image96.png"/><Relationship Id="rId8" Type="http://schemas.openxmlformats.org/officeDocument/2006/relationships/image" Target="../media/image79.png"/><Relationship Id="rId11" Type="http://schemas.openxmlformats.org/officeDocument/2006/relationships/image" Target="../media/image106.png"/><Relationship Id="rId10" Type="http://schemas.openxmlformats.org/officeDocument/2006/relationships/image" Target="../media/image85.png"/><Relationship Id="rId12" Type="http://schemas.openxmlformats.org/officeDocument/2006/relationships/image" Target="../media/image8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9.png"/><Relationship Id="rId4" Type="http://schemas.openxmlformats.org/officeDocument/2006/relationships/image" Target="../media/image113.jpg"/><Relationship Id="rId5" Type="http://schemas.openxmlformats.org/officeDocument/2006/relationships/image" Target="../media/image96.png"/><Relationship Id="rId6" Type="http://schemas.openxmlformats.org/officeDocument/2006/relationships/image" Target="../media/image3.png"/><Relationship Id="rId7" Type="http://schemas.openxmlformats.org/officeDocument/2006/relationships/image" Target="../media/image86.png"/><Relationship Id="rId8" Type="http://schemas.openxmlformats.org/officeDocument/2006/relationships/image" Target="../media/image9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9.png"/><Relationship Id="rId4" Type="http://schemas.openxmlformats.org/officeDocument/2006/relationships/image" Target="../media/image96.png"/><Relationship Id="rId5" Type="http://schemas.openxmlformats.org/officeDocument/2006/relationships/image" Target="../media/image3.png"/><Relationship Id="rId6" Type="http://schemas.openxmlformats.org/officeDocument/2006/relationships/image" Target="../media/image91.png"/><Relationship Id="rId7" Type="http://schemas.openxmlformats.org/officeDocument/2006/relationships/image" Target="../media/image113.jpg"/><Relationship Id="rId8" Type="http://schemas.openxmlformats.org/officeDocument/2006/relationships/image" Target="../media/image9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8.png"/><Relationship Id="rId4" Type="http://schemas.openxmlformats.org/officeDocument/2006/relationships/image" Target="../media/image107.png"/><Relationship Id="rId5" Type="http://schemas.openxmlformats.org/officeDocument/2006/relationships/image" Target="../media/image3.png"/><Relationship Id="rId6" Type="http://schemas.openxmlformats.org/officeDocument/2006/relationships/image" Target="../media/image78.png"/><Relationship Id="rId7" Type="http://schemas.openxmlformats.org/officeDocument/2006/relationships/hyperlink" Target="https://cordis.europa.eu/project/id/101017452" TargetMode="External"/><Relationship Id="rId8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"/>
          <p:cNvSpPr txBox="1"/>
          <p:nvPr>
            <p:ph type="title"/>
          </p:nvPr>
        </p:nvSpPr>
        <p:spPr>
          <a:xfrm>
            <a:off x="4829000" y="1890025"/>
            <a:ext cx="4023300" cy="5766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overlay journals with open repositories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and other open science infrastructures</a:t>
            </a:r>
            <a:endParaRPr/>
          </a:p>
        </p:txBody>
      </p:sp>
      <p:sp>
        <p:nvSpPr>
          <p:cNvPr id="583" name="Google Shape;583;p48"/>
          <p:cNvSpPr txBox="1"/>
          <p:nvPr>
            <p:ph idx="2" type="body"/>
          </p:nvPr>
        </p:nvSpPr>
        <p:spPr>
          <a:xfrm>
            <a:off x="4829000" y="3534450"/>
            <a:ext cx="41256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2023-06-13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r"/>
              <a:t>Raphaël Tournoy</a:t>
            </a:r>
            <a:endParaRPr sz="9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900"/>
              <a:t>Centre pour la Communication Scientifique Directe</a:t>
            </a:r>
            <a:endParaRPr sz="900"/>
          </a:p>
        </p:txBody>
      </p:sp>
      <p:sp>
        <p:nvSpPr>
          <p:cNvPr id="584" name="Google Shape;584;p48"/>
          <p:cNvSpPr txBox="1"/>
          <p:nvPr>
            <p:ph idx="1" type="subTitle"/>
          </p:nvPr>
        </p:nvSpPr>
        <p:spPr>
          <a:xfrm>
            <a:off x="4829000" y="2466625"/>
            <a:ext cx="3995400" cy="8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18th International Open Repositories Conference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200"/>
              <a:t>(OR 2023) Stellenbosch, South Africa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200"/>
              <a:t>24x7: People and Process</a:t>
            </a:r>
            <a:endParaRPr sz="1200"/>
          </a:p>
        </p:txBody>
      </p:sp>
      <p:pic>
        <p:nvPicPr>
          <p:cNvPr id="585" name="Google Shape;585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4817" y="4152800"/>
            <a:ext cx="611458" cy="2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7263" y="4511300"/>
            <a:ext cx="323090" cy="2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8"/>
          <p:cNvSpPr txBox="1"/>
          <p:nvPr/>
        </p:nvSpPr>
        <p:spPr>
          <a:xfrm>
            <a:off x="7668575" y="4414150"/>
            <a:ext cx="142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550">
                <a:solidFill>
                  <a:srgbClr val="00005F"/>
                </a:solidFill>
              </a:rPr>
              <a:t>Episciences has received funding from the European Union's under grant agreement OpenAIRE Nexus - OpenAIRE-Nexus Scholarly Communication Services for EOSC users (</a:t>
            </a:r>
            <a:r>
              <a:rPr lang="fr" sz="550" u="sng">
                <a:solidFill>
                  <a:srgbClr val="008CC3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1010174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7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Metadata enrichment outcomes</a:t>
            </a:r>
            <a:endParaRPr/>
          </a:p>
        </p:txBody>
      </p:sp>
      <p:sp>
        <p:nvSpPr>
          <p:cNvPr id="713" name="Google Shape;713;p57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Overcoming the problems of incomplete metadata</a:t>
            </a:r>
            <a:endParaRPr/>
          </a:p>
        </p:txBody>
      </p:sp>
      <p:sp>
        <p:nvSpPr>
          <p:cNvPr id="714" name="Google Shape;714;p57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Metadata enrichment outcomes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15" name="Google Shape;715;p57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16" name="Google Shape;7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7000" y="663175"/>
            <a:ext cx="1420601" cy="3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50" y="2445228"/>
            <a:ext cx="1113225" cy="3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5700" y="2937438"/>
            <a:ext cx="907300" cy="6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0088" y="2937439"/>
            <a:ext cx="2095677" cy="5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3651" y="1659899"/>
            <a:ext cx="4145900" cy="2989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1" name="Google Shape;721;p57"/>
          <p:cNvCxnSpPr/>
          <p:nvPr/>
        </p:nvCxnSpPr>
        <p:spPr>
          <a:xfrm flipH="1" rot="10800000">
            <a:off x="1058925" y="2539875"/>
            <a:ext cx="2325300" cy="16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2" name="Google Shape;722;p57"/>
          <p:cNvCxnSpPr/>
          <p:nvPr/>
        </p:nvCxnSpPr>
        <p:spPr>
          <a:xfrm>
            <a:off x="638262" y="2786178"/>
            <a:ext cx="692700" cy="112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23" name="Google Shape;723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7009" y="1057725"/>
            <a:ext cx="2296864" cy="10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37875" y="3582324"/>
            <a:ext cx="3260999" cy="12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4275" y="1659911"/>
            <a:ext cx="798002" cy="44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70174" y="2140360"/>
            <a:ext cx="797998" cy="23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57"/>
          <p:cNvCxnSpPr/>
          <p:nvPr/>
        </p:nvCxnSpPr>
        <p:spPr>
          <a:xfrm flipH="1">
            <a:off x="5430700" y="2432675"/>
            <a:ext cx="171600" cy="19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8" name="Google Shape;728;p57"/>
          <p:cNvCxnSpPr>
            <a:stCxn id="725" idx="1"/>
          </p:cNvCxnSpPr>
          <p:nvPr/>
        </p:nvCxnSpPr>
        <p:spPr>
          <a:xfrm flipH="1">
            <a:off x="5423475" y="1880530"/>
            <a:ext cx="250800" cy="2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Metadata enrichment outcomes</a:t>
            </a:r>
            <a:endParaRPr/>
          </a:p>
        </p:txBody>
      </p:sp>
      <p:sp>
        <p:nvSpPr>
          <p:cNvPr id="734" name="Google Shape;734;p58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Episciences numbers</a:t>
            </a:r>
            <a:endParaRPr/>
          </a:p>
        </p:txBody>
      </p:sp>
      <p:sp>
        <p:nvSpPr>
          <p:cNvPr id="735" name="Google Shape;735;p58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58"/>
          <p:cNvSpPr txBox="1"/>
          <p:nvPr/>
        </p:nvSpPr>
        <p:spPr>
          <a:xfrm>
            <a:off x="579550" y="2003375"/>
            <a:ext cx="22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37" name="Google Shape;737;p58"/>
          <p:cNvSpPr txBox="1"/>
          <p:nvPr/>
        </p:nvSpPr>
        <p:spPr>
          <a:xfrm>
            <a:off x="791775" y="1094250"/>
            <a:ext cx="281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26 publishing journals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11 000 submissions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5600 published articles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38" name="Google Shape;738;p58"/>
          <p:cNvSpPr txBox="1"/>
          <p:nvPr/>
        </p:nvSpPr>
        <p:spPr>
          <a:xfrm>
            <a:off x="1710050" y="2373275"/>
            <a:ext cx="4951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2000 ORCID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8200 affiliations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900 ROR affiliations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1700 cited-by references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900 Linked publication and datasets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1300 projects/funders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3700 licences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39" name="Google Shape;739;p58"/>
          <p:cNvPicPr preferRelativeResize="0"/>
          <p:nvPr/>
        </p:nvPicPr>
        <p:blipFill rotWithShape="1">
          <a:blip r:embed="rId3">
            <a:alphaModFix/>
          </a:blip>
          <a:srcRect b="0" l="19738" r="52409" t="0"/>
          <a:stretch/>
        </p:blipFill>
        <p:spPr>
          <a:xfrm>
            <a:off x="6597286" y="-9"/>
            <a:ext cx="25467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8"/>
          <p:cNvSpPr txBox="1"/>
          <p:nvPr/>
        </p:nvSpPr>
        <p:spPr>
          <a:xfrm>
            <a:off x="3610875" y="1487950"/>
            <a:ext cx="281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11 800 users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6 700 peer-review reports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41" name="Google Shape;74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600" y="249380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9100" y="2903275"/>
            <a:ext cx="199200" cy="1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2650" y="3132750"/>
            <a:ext cx="174300" cy="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3600" y="3338038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1700" y="3760175"/>
            <a:ext cx="174300" cy="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9250" y="2693913"/>
            <a:ext cx="199200" cy="1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8"/>
          <p:cNvSpPr txBox="1"/>
          <p:nvPr/>
        </p:nvSpPr>
        <p:spPr>
          <a:xfrm>
            <a:off x="1599250" y="4253225"/>
            <a:ext cx="400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All published articles have a DOI since 2021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9"/>
          <p:cNvSpPr/>
          <p:nvPr/>
        </p:nvSpPr>
        <p:spPr>
          <a:xfrm>
            <a:off x="6730625" y="1502550"/>
            <a:ext cx="2277300" cy="2138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9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 iterative process</a:t>
            </a:r>
            <a:endParaRPr/>
          </a:p>
        </p:txBody>
      </p:sp>
      <p:sp>
        <p:nvSpPr>
          <p:cNvPr id="754" name="Google Shape;754;p59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Giving back</a:t>
            </a:r>
            <a:endParaRPr/>
          </a:p>
        </p:txBody>
      </p:sp>
      <p:sp>
        <p:nvSpPr>
          <p:cNvPr id="755" name="Google Shape;755;p59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Distributing to other services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56" name="Google Shape;756;p59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57" name="Google Shape;75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498" y="1207475"/>
            <a:ext cx="1797975" cy="4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00" y="2120959"/>
            <a:ext cx="1984276" cy="8021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9" name="Google Shape;75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362" y="1882577"/>
            <a:ext cx="1642175" cy="8924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p59"/>
          <p:cNvCxnSpPr/>
          <p:nvPr/>
        </p:nvCxnSpPr>
        <p:spPr>
          <a:xfrm flipH="1" rot="10800000">
            <a:off x="2368275" y="1509350"/>
            <a:ext cx="2296800" cy="7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1" name="Google Shape;761;p59"/>
          <p:cNvCxnSpPr>
            <a:stCxn id="758" idx="3"/>
          </p:cNvCxnSpPr>
          <p:nvPr/>
        </p:nvCxnSpPr>
        <p:spPr>
          <a:xfrm flipH="1" rot="10800000">
            <a:off x="2353876" y="2418246"/>
            <a:ext cx="2277300" cy="10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62" name="Google Shape;762;p59"/>
          <p:cNvPicPr preferRelativeResize="0"/>
          <p:nvPr/>
        </p:nvPicPr>
        <p:blipFill rotWithShape="1">
          <a:blip r:embed="rId6">
            <a:alphaModFix/>
          </a:blip>
          <a:srcRect b="10266" l="0" r="0" t="26674"/>
          <a:stretch/>
        </p:blipFill>
        <p:spPr>
          <a:xfrm>
            <a:off x="6829550" y="1899398"/>
            <a:ext cx="1440000" cy="4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2475" y="2311400"/>
            <a:ext cx="1440000" cy="51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2300" y="2770550"/>
            <a:ext cx="1332000" cy="4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38550" y="1560475"/>
            <a:ext cx="792050" cy="3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9"/>
          <p:cNvSpPr txBox="1"/>
          <p:nvPr/>
        </p:nvSpPr>
        <p:spPr>
          <a:xfrm>
            <a:off x="6735625" y="3173325"/>
            <a:ext cx="243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u="sng">
                <a:solidFill>
                  <a:schemeClr val="hlink"/>
                </a:solidFill>
                <a:hlinkClick r:id="rId10"/>
              </a:rPr>
              <a:t>https://www.crossref.org/members/prep/25203</a:t>
            </a:r>
            <a:endParaRPr sz="800"/>
          </a:p>
        </p:txBody>
      </p:sp>
      <p:pic>
        <p:nvPicPr>
          <p:cNvPr id="767" name="Google Shape;767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95951" y="3175671"/>
            <a:ext cx="1332000" cy="3383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59"/>
          <p:cNvCxnSpPr/>
          <p:nvPr/>
        </p:nvCxnSpPr>
        <p:spPr>
          <a:xfrm>
            <a:off x="2375425" y="2826200"/>
            <a:ext cx="2207700" cy="49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9" name="Google Shape;769;p59"/>
          <p:cNvSpPr txBox="1"/>
          <p:nvPr/>
        </p:nvSpPr>
        <p:spPr>
          <a:xfrm>
            <a:off x="2550973" y="1536886"/>
            <a:ext cx="142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OAI-PMH harvesting OpenAIRE Guidelines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0" name="Google Shape;770;p59"/>
          <p:cNvSpPr txBox="1"/>
          <p:nvPr/>
        </p:nvSpPr>
        <p:spPr>
          <a:xfrm>
            <a:off x="2778673" y="2233623"/>
            <a:ext cx="142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DOI metadata updates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1" name="Google Shape;771;p59"/>
          <p:cNvSpPr txBox="1"/>
          <p:nvPr/>
        </p:nvSpPr>
        <p:spPr>
          <a:xfrm>
            <a:off x="2913548" y="3034123"/>
            <a:ext cx="142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DOAJ export format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72" name="Google Shape;772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47325" y="3633925"/>
            <a:ext cx="1153800" cy="124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3" name="Google Shape;773;p59"/>
          <p:cNvCxnSpPr>
            <a:stCxn id="758" idx="2"/>
            <a:endCxn id="772" idx="0"/>
          </p:cNvCxnSpPr>
          <p:nvPr/>
        </p:nvCxnSpPr>
        <p:spPr>
          <a:xfrm>
            <a:off x="1361738" y="2923133"/>
            <a:ext cx="762600" cy="71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4" name="Google Shape;774;p59"/>
          <p:cNvCxnSpPr>
            <a:stCxn id="759" idx="3"/>
          </p:cNvCxnSpPr>
          <p:nvPr/>
        </p:nvCxnSpPr>
        <p:spPr>
          <a:xfrm flipH="1" rot="10800000">
            <a:off x="6377537" y="2308414"/>
            <a:ext cx="351000" cy="2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775" name="Google Shape;775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53298" y="3850186"/>
            <a:ext cx="1626990" cy="899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59"/>
          <p:cNvCxnSpPr/>
          <p:nvPr/>
        </p:nvCxnSpPr>
        <p:spPr>
          <a:xfrm>
            <a:off x="2103550" y="2962150"/>
            <a:ext cx="2153700" cy="11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0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From Overlay Journal to Open Repository</a:t>
            </a:r>
            <a:endParaRPr/>
          </a:p>
        </p:txBody>
      </p:sp>
      <p:sp>
        <p:nvSpPr>
          <p:cNvPr id="782" name="Google Shape;782;p60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Communication with repositories</a:t>
            </a:r>
            <a:endParaRPr/>
          </a:p>
        </p:txBody>
      </p:sp>
      <p:sp>
        <p:nvSpPr>
          <p:cNvPr id="783" name="Google Shape;783;p60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Implementing COAR Notify protocol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4" name="Google Shape;784;p60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85" name="Google Shape;7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498" y="2431736"/>
            <a:ext cx="1301761" cy="720000"/>
          </a:xfrm>
          <a:prstGeom prst="rect">
            <a:avLst/>
          </a:prstGeom>
          <a:noFill/>
          <a:ln cap="flat" cmpd="sng" w="9525">
            <a:solidFill>
              <a:srgbClr val="FF7C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6" name="Google Shape;78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50" y="2424389"/>
            <a:ext cx="1774802" cy="720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87" name="Google Shape;787;p60"/>
          <p:cNvCxnSpPr>
            <a:stCxn id="788" idx="3"/>
            <a:endCxn id="789" idx="1"/>
          </p:cNvCxnSpPr>
          <p:nvPr/>
        </p:nvCxnSpPr>
        <p:spPr>
          <a:xfrm flipH="1" rot="10800000">
            <a:off x="2399050" y="2245925"/>
            <a:ext cx="26835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0" name="Google Shape;790;p60"/>
          <p:cNvSpPr txBox="1"/>
          <p:nvPr/>
        </p:nvSpPr>
        <p:spPr>
          <a:xfrm>
            <a:off x="2701125" y="1885875"/>
            <a:ext cx="17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1" name="Google Shape;791;p60"/>
          <p:cNvSpPr txBox="1"/>
          <p:nvPr/>
        </p:nvSpPr>
        <p:spPr>
          <a:xfrm>
            <a:off x="2442250" y="1759188"/>
            <a:ext cx="271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11111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t</a:t>
            </a:r>
            <a:r>
              <a:rPr lang="fr" sz="1000">
                <a:solidFill>
                  <a:srgbClr val="111111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he overlay journal notifies the repository of its publication/endorsement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8" name="Google Shape;788;p60"/>
          <p:cNvSpPr txBox="1"/>
          <p:nvPr/>
        </p:nvSpPr>
        <p:spPr>
          <a:xfrm>
            <a:off x="624250" y="2078375"/>
            <a:ext cx="17748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Article is published</a:t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2" name="Google Shape;792;p60"/>
          <p:cNvSpPr txBox="1"/>
          <p:nvPr/>
        </p:nvSpPr>
        <p:spPr>
          <a:xfrm>
            <a:off x="2582925" y="2357300"/>
            <a:ext cx="216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rPr b="1" lang="fr" sz="650">
                <a:solidFill>
                  <a:srgbClr val="FFFFFF"/>
                </a:solidFill>
                <a:highlight>
                  <a:srgbClr val="6C757D"/>
                </a:highlight>
                <a:latin typeface="Roboto"/>
                <a:ea typeface="Roboto"/>
                <a:cs typeface="Roboto"/>
                <a:sym typeface="Roboto"/>
              </a:rPr>
              <a:t>Notification Pattern </a:t>
            </a:r>
            <a:r>
              <a:rPr lang="fr" sz="700">
                <a:solidFill>
                  <a:srgbClr val="33333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" sz="700">
                <a:solidFill>
                  <a:srgbClr val="33333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Announce Endorsement</a:t>
            </a:r>
            <a:endParaRPr sz="700">
              <a:solidFill>
                <a:srgbClr val="33333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93" name="Google Shape;793;p60"/>
          <p:cNvSpPr txBox="1"/>
          <p:nvPr/>
        </p:nvSpPr>
        <p:spPr>
          <a:xfrm>
            <a:off x="1903100" y="3761763"/>
            <a:ext cx="487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HAL updates its metadata (Journal references, document type, DOI, etc.)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9" name="Google Shape;789;p60"/>
          <p:cNvSpPr txBox="1"/>
          <p:nvPr/>
        </p:nvSpPr>
        <p:spPr>
          <a:xfrm>
            <a:off x="5082525" y="2068875"/>
            <a:ext cx="1301700" cy="354000"/>
          </a:xfrm>
          <a:prstGeom prst="rect">
            <a:avLst/>
          </a:prstGeom>
          <a:solidFill>
            <a:srgbClr val="FF7C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HAL inbox</a:t>
            </a:r>
            <a:endParaRPr sz="11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94" name="Google Shape;794;p60"/>
          <p:cNvSpPr txBox="1"/>
          <p:nvPr/>
        </p:nvSpPr>
        <p:spPr>
          <a:xfrm>
            <a:off x="2442250" y="30816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Metadata is retrieved from the article’s page </a:t>
            </a:r>
            <a:endParaRPr/>
          </a:p>
        </p:txBody>
      </p:sp>
      <p:sp>
        <p:nvSpPr>
          <p:cNvPr id="795" name="Google Shape;795;p60"/>
          <p:cNvSpPr txBox="1"/>
          <p:nvPr/>
        </p:nvSpPr>
        <p:spPr>
          <a:xfrm>
            <a:off x="624250" y="3180350"/>
            <a:ext cx="1774800" cy="33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JSON Metadata Format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96" name="Google Shape;79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6833" y="3420289"/>
            <a:ext cx="2004692" cy="1325775"/>
          </a:xfrm>
          <a:prstGeom prst="rect">
            <a:avLst/>
          </a:prstGeom>
          <a:noFill/>
          <a:ln cap="flat" cmpd="sng" w="9525">
            <a:solidFill>
              <a:srgbClr val="FF7C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97" name="Google Shape;797;p60"/>
          <p:cNvCxnSpPr>
            <a:stCxn id="795" idx="2"/>
            <a:endCxn id="796" idx="1"/>
          </p:cNvCxnSpPr>
          <p:nvPr/>
        </p:nvCxnSpPr>
        <p:spPr>
          <a:xfrm flipH="1" rot="-5400000">
            <a:off x="3902200" y="1128500"/>
            <a:ext cx="564000" cy="5345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98" name="Google Shape;798;p60"/>
          <p:cNvCxnSpPr>
            <a:stCxn id="785" idx="2"/>
            <a:endCxn id="795" idx="3"/>
          </p:cNvCxnSpPr>
          <p:nvPr/>
        </p:nvCxnSpPr>
        <p:spPr>
          <a:xfrm rot="5400000">
            <a:off x="3967279" y="1583636"/>
            <a:ext cx="198000" cy="3334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pic>
        <p:nvPicPr>
          <p:cNvPr id="799" name="Google Shape;7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828" y="2995731"/>
            <a:ext cx="640028" cy="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4275" y="4158652"/>
            <a:ext cx="4572000" cy="324000"/>
          </a:xfrm>
          <a:prstGeom prst="rect">
            <a:avLst/>
          </a:prstGeom>
          <a:noFill/>
          <a:ln cap="flat" cmpd="sng" w="9525">
            <a:solidFill>
              <a:srgbClr val="FF7C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1" name="Google Shape;801;p60"/>
          <p:cNvSpPr txBox="1"/>
          <p:nvPr/>
        </p:nvSpPr>
        <p:spPr>
          <a:xfrm>
            <a:off x="6891575" y="459900"/>
            <a:ext cx="2004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Use Case - 1 -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Since December 2022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&gt; 90 notifications processed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02" name="Google Shape;802;p60"/>
          <p:cNvCxnSpPr/>
          <p:nvPr/>
        </p:nvCxnSpPr>
        <p:spPr>
          <a:xfrm>
            <a:off x="6823850" y="1256850"/>
            <a:ext cx="220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1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From Open Repository to Overlay Journal</a:t>
            </a:r>
            <a:endParaRPr/>
          </a:p>
        </p:txBody>
      </p:sp>
      <p:sp>
        <p:nvSpPr>
          <p:cNvPr id="808" name="Google Shape;808;p61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Communication with repositories</a:t>
            </a:r>
            <a:endParaRPr/>
          </a:p>
        </p:txBody>
      </p:sp>
      <p:sp>
        <p:nvSpPr>
          <p:cNvPr id="809" name="Google Shape;809;p61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Implementing COAR Notify protocol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0" name="Google Shape;810;p61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811" name="Google Shape;8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73" y="3263761"/>
            <a:ext cx="1301761" cy="720000"/>
          </a:xfrm>
          <a:prstGeom prst="rect">
            <a:avLst/>
          </a:prstGeom>
          <a:noFill/>
          <a:ln cap="flat" cmpd="sng" w="9525">
            <a:solidFill>
              <a:srgbClr val="FF7C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2" name="Google Shape;81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200" y="2468989"/>
            <a:ext cx="1774802" cy="720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3" name="Google Shape;813;p61"/>
          <p:cNvSpPr txBox="1"/>
          <p:nvPr/>
        </p:nvSpPr>
        <p:spPr>
          <a:xfrm>
            <a:off x="2650950" y="1921675"/>
            <a:ext cx="17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4" name="Google Shape;814;p61"/>
          <p:cNvSpPr txBox="1"/>
          <p:nvPr/>
        </p:nvSpPr>
        <p:spPr>
          <a:xfrm>
            <a:off x="2180138" y="2616900"/>
            <a:ext cx="216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11111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HAL</a:t>
            </a:r>
            <a:r>
              <a:rPr lang="fr" sz="1000">
                <a:solidFill>
                  <a:srgbClr val="111111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 notifies the journal of a new submission/review request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5" name="Google Shape;815;p61"/>
          <p:cNvSpPr txBox="1"/>
          <p:nvPr/>
        </p:nvSpPr>
        <p:spPr>
          <a:xfrm>
            <a:off x="4638200" y="1822500"/>
            <a:ext cx="1774800" cy="64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Episciences</a:t>
            </a:r>
            <a:endParaRPr sz="1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Inbox </a:t>
            </a:r>
            <a:r>
              <a:rPr lang="fr" sz="1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receives</a:t>
            </a:r>
            <a:r>
              <a:rPr lang="fr" sz="1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submission</a:t>
            </a:r>
            <a:endParaRPr sz="1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16" name="Google Shape;816;p61"/>
          <p:cNvSpPr txBox="1"/>
          <p:nvPr/>
        </p:nvSpPr>
        <p:spPr>
          <a:xfrm>
            <a:off x="2151500" y="2279250"/>
            <a:ext cx="216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rPr b="1" lang="fr" sz="650">
                <a:solidFill>
                  <a:srgbClr val="FFFFFF"/>
                </a:solidFill>
                <a:highlight>
                  <a:srgbClr val="6C757D"/>
                </a:highlight>
                <a:latin typeface="Roboto"/>
                <a:ea typeface="Roboto"/>
                <a:cs typeface="Roboto"/>
                <a:sym typeface="Roboto"/>
              </a:rPr>
              <a:t>Notification Pattern </a:t>
            </a:r>
            <a:r>
              <a:rPr lang="fr" sz="700">
                <a:solidFill>
                  <a:srgbClr val="33333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" sz="700">
                <a:solidFill>
                  <a:srgbClr val="33333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Request Review</a:t>
            </a:r>
            <a:endParaRPr sz="700">
              <a:solidFill>
                <a:srgbClr val="33333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17" name="Google Shape;817;p61"/>
          <p:cNvSpPr txBox="1"/>
          <p:nvPr/>
        </p:nvSpPr>
        <p:spPr>
          <a:xfrm>
            <a:off x="588500" y="1886850"/>
            <a:ext cx="1301700" cy="1369800"/>
          </a:xfrm>
          <a:prstGeom prst="rect">
            <a:avLst/>
          </a:prstGeom>
          <a:solidFill>
            <a:srgbClr val="FF7C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Author submits preprint</a:t>
            </a:r>
            <a:endParaRPr sz="11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+</a:t>
            </a:r>
            <a:endParaRPr sz="11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selects a journal for submission</a:t>
            </a:r>
            <a:endParaRPr sz="11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18" name="Google Shape;818;p61"/>
          <p:cNvSpPr txBox="1"/>
          <p:nvPr/>
        </p:nvSpPr>
        <p:spPr>
          <a:xfrm>
            <a:off x="6935275" y="382950"/>
            <a:ext cx="2004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Use Case - 2 -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Roadmap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Manrope"/>
                <a:ea typeface="Manrope"/>
                <a:cs typeface="Manrope"/>
                <a:sym typeface="Manrope"/>
              </a:rPr>
              <a:t>Before end of 2023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19" name="Google Shape;819;p61"/>
          <p:cNvCxnSpPr>
            <a:stCxn id="817" idx="3"/>
          </p:cNvCxnSpPr>
          <p:nvPr/>
        </p:nvCxnSpPr>
        <p:spPr>
          <a:xfrm flipH="1" rot="10800000">
            <a:off x="1890200" y="2554650"/>
            <a:ext cx="2727300" cy="1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0" name="Google Shape;820;p61"/>
          <p:cNvCxnSpPr>
            <a:stCxn id="812" idx="2"/>
            <a:endCxn id="821" idx="3"/>
          </p:cNvCxnSpPr>
          <p:nvPr/>
        </p:nvCxnSpPr>
        <p:spPr>
          <a:xfrm flipH="1">
            <a:off x="5021301" y="3188989"/>
            <a:ext cx="504300" cy="103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1" name="Google Shape;821;p61"/>
          <p:cNvSpPr txBox="1"/>
          <p:nvPr/>
        </p:nvSpPr>
        <p:spPr>
          <a:xfrm>
            <a:off x="3368175" y="3760950"/>
            <a:ext cx="1653000" cy="923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Courier New"/>
                <a:ea typeface="Courier New"/>
                <a:cs typeface="Courier New"/>
                <a:sym typeface="Courier New"/>
              </a:rPr>
              <a:t>Journal initiates submission and peer-review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22" name="Google Shape;822;p61"/>
          <p:cNvSpPr txBox="1"/>
          <p:nvPr/>
        </p:nvSpPr>
        <p:spPr>
          <a:xfrm>
            <a:off x="6908025" y="4220938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rgbClr val="111111"/>
                </a:solidFill>
              </a:rPr>
              <a:t>Project HALOWIN funded with support from the </a:t>
            </a:r>
            <a:r>
              <a:rPr lang="fr" sz="700">
                <a:solidFill>
                  <a:srgbClr val="11111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French National Fund for Open Science</a:t>
            </a:r>
            <a:endParaRPr sz="900">
              <a:solidFill>
                <a:srgbClr val="111111"/>
              </a:solidFill>
            </a:endParaRPr>
          </a:p>
        </p:txBody>
      </p:sp>
      <p:pic>
        <p:nvPicPr>
          <p:cNvPr id="823" name="Google Shape;82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4639" y="3641650"/>
            <a:ext cx="768000" cy="5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4138" y="3793151"/>
            <a:ext cx="1308710" cy="29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5" name="Google Shape;825;p61"/>
          <p:cNvCxnSpPr/>
          <p:nvPr/>
        </p:nvCxnSpPr>
        <p:spPr>
          <a:xfrm>
            <a:off x="6871975" y="1482250"/>
            <a:ext cx="21312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2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next steps we hope to see</a:t>
            </a:r>
            <a:endParaRPr/>
          </a:p>
        </p:txBody>
      </p:sp>
      <p:sp>
        <p:nvSpPr>
          <p:cNvPr id="831" name="Google Shape;831;p62"/>
          <p:cNvSpPr txBox="1"/>
          <p:nvPr>
            <p:ph idx="9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What to expect?</a:t>
            </a:r>
            <a:endParaRPr/>
          </a:p>
        </p:txBody>
      </p:sp>
      <p:sp>
        <p:nvSpPr>
          <p:cNvPr id="832" name="Google Shape;832;p62"/>
          <p:cNvSpPr txBox="1"/>
          <p:nvPr>
            <p:ph idx="15" type="title"/>
          </p:nvPr>
        </p:nvSpPr>
        <p:spPr>
          <a:xfrm>
            <a:off x="799575" y="1640175"/>
            <a:ext cx="1735200" cy="9351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The more metadata we give, the more we discover</a:t>
            </a:r>
            <a:endParaRPr sz="1500"/>
          </a:p>
        </p:txBody>
      </p:sp>
      <p:sp>
        <p:nvSpPr>
          <p:cNvPr id="833" name="Google Shape;833;p62"/>
          <p:cNvSpPr txBox="1"/>
          <p:nvPr>
            <p:ph idx="16" type="title"/>
          </p:nvPr>
        </p:nvSpPr>
        <p:spPr>
          <a:xfrm>
            <a:off x="2741225" y="1640175"/>
            <a:ext cx="1735200" cy="9351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More repositories implementing </a:t>
            </a:r>
            <a:r>
              <a:rPr lang="fr" sz="1500" u="sng">
                <a:solidFill>
                  <a:schemeClr val="hlink"/>
                </a:solidFill>
                <a:hlinkClick r:id="rId3"/>
              </a:rPr>
              <a:t>COAR notify</a:t>
            </a:r>
            <a:endParaRPr sz="1500"/>
          </a:p>
        </p:txBody>
      </p:sp>
      <p:sp>
        <p:nvSpPr>
          <p:cNvPr id="834" name="Google Shape;834;p62"/>
          <p:cNvSpPr txBox="1"/>
          <p:nvPr>
            <p:ph idx="18" type="title"/>
          </p:nvPr>
        </p:nvSpPr>
        <p:spPr>
          <a:xfrm>
            <a:off x="6614325" y="1640175"/>
            <a:ext cx="1735200" cy="9351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More repositories implementing </a:t>
            </a:r>
            <a:r>
              <a:rPr lang="fr" sz="1500" u="sng">
                <a:solidFill>
                  <a:schemeClr val="hlink"/>
                </a:solidFill>
                <a:hlinkClick r:id="rId4"/>
              </a:rPr>
              <a:t>Signposting for the scholarly web</a:t>
            </a:r>
            <a:endParaRPr sz="1500"/>
          </a:p>
        </p:txBody>
      </p:sp>
      <p:sp>
        <p:nvSpPr>
          <p:cNvPr id="835" name="Google Shape;835;p62"/>
          <p:cNvSpPr txBox="1"/>
          <p:nvPr>
            <p:ph idx="17" type="title"/>
          </p:nvPr>
        </p:nvSpPr>
        <p:spPr>
          <a:xfrm>
            <a:off x="4677775" y="1640175"/>
            <a:ext cx="1735200" cy="9351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Real time notifications between open science infrastructures</a:t>
            </a:r>
            <a:endParaRPr sz="1500"/>
          </a:p>
        </p:txBody>
      </p:sp>
      <p:sp>
        <p:nvSpPr>
          <p:cNvPr id="836" name="Google Shape;836;p62"/>
          <p:cNvSpPr txBox="1"/>
          <p:nvPr>
            <p:ph idx="1" type="body"/>
          </p:nvPr>
        </p:nvSpPr>
        <p:spPr>
          <a:xfrm>
            <a:off x="799575" y="2649958"/>
            <a:ext cx="17355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200"/>
              <a:t>A virtuous </a:t>
            </a:r>
            <a:r>
              <a:rPr lang="fr" sz="1200"/>
              <a:t>circle of metadata enrichment</a:t>
            </a:r>
            <a:endParaRPr sz="1200"/>
          </a:p>
        </p:txBody>
      </p:sp>
      <p:sp>
        <p:nvSpPr>
          <p:cNvPr id="837" name="Google Shape;837;p62"/>
          <p:cNvSpPr txBox="1"/>
          <p:nvPr>
            <p:ph idx="2" type="body"/>
          </p:nvPr>
        </p:nvSpPr>
        <p:spPr>
          <a:xfrm>
            <a:off x="2736025" y="2649925"/>
            <a:ext cx="1735500" cy="6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200"/>
              <a:t>Easily connecting open repositories with overlay journals</a:t>
            </a:r>
            <a:endParaRPr sz="1200"/>
          </a:p>
        </p:txBody>
      </p:sp>
      <p:sp>
        <p:nvSpPr>
          <p:cNvPr id="838" name="Google Shape;838;p62"/>
          <p:cNvSpPr txBox="1"/>
          <p:nvPr>
            <p:ph idx="3" type="body"/>
          </p:nvPr>
        </p:nvSpPr>
        <p:spPr>
          <a:xfrm>
            <a:off x="4672475" y="2649925"/>
            <a:ext cx="1735500" cy="12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200"/>
              <a:t>A data repository is notified when a preprint/software uses a dataset ; another notification is issued if the preprint is published</a:t>
            </a:r>
            <a:endParaRPr sz="1200"/>
          </a:p>
        </p:txBody>
      </p:sp>
      <p:sp>
        <p:nvSpPr>
          <p:cNvPr id="839" name="Google Shape;839;p62"/>
          <p:cNvSpPr txBox="1"/>
          <p:nvPr>
            <p:ph idx="4" type="body"/>
          </p:nvPr>
        </p:nvSpPr>
        <p:spPr>
          <a:xfrm>
            <a:off x="6608925" y="2649925"/>
            <a:ext cx="1735500" cy="822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200"/>
              <a:t>An automated system is able to easily discover relevant metadata for its purpose</a:t>
            </a:r>
            <a:endParaRPr sz="1200"/>
          </a:p>
        </p:txBody>
      </p:sp>
      <p:sp>
        <p:nvSpPr>
          <p:cNvPr id="840" name="Google Shape;840;p62"/>
          <p:cNvSpPr txBox="1"/>
          <p:nvPr>
            <p:ph idx="5" type="subTitle"/>
          </p:nvPr>
        </p:nvSpPr>
        <p:spPr>
          <a:xfrm>
            <a:off x="814900" y="2568150"/>
            <a:ext cx="1735200" cy="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62"/>
          <p:cNvSpPr txBox="1"/>
          <p:nvPr>
            <p:ph idx="6" type="subTitle"/>
          </p:nvPr>
        </p:nvSpPr>
        <p:spPr>
          <a:xfrm>
            <a:off x="2746342" y="2568150"/>
            <a:ext cx="1735200" cy="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62"/>
          <p:cNvSpPr txBox="1"/>
          <p:nvPr>
            <p:ph idx="7" type="subTitle"/>
          </p:nvPr>
        </p:nvSpPr>
        <p:spPr>
          <a:xfrm>
            <a:off x="4677783" y="2568150"/>
            <a:ext cx="1735200" cy="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62"/>
          <p:cNvSpPr txBox="1"/>
          <p:nvPr>
            <p:ph idx="8" type="subTitle"/>
          </p:nvPr>
        </p:nvSpPr>
        <p:spPr>
          <a:xfrm>
            <a:off x="6609225" y="2568150"/>
            <a:ext cx="1735200" cy="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62"/>
          <p:cNvSpPr txBox="1"/>
          <p:nvPr>
            <p:ph idx="13" type="subTitle"/>
          </p:nvPr>
        </p:nvSpPr>
        <p:spPr>
          <a:xfrm>
            <a:off x="784125" y="9905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The next steps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45" name="Google Shape;845;p62"/>
          <p:cNvSpPr txBox="1"/>
          <p:nvPr>
            <p:ph idx="14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63"/>
          <p:cNvSpPr txBox="1"/>
          <p:nvPr>
            <p:ph type="title"/>
          </p:nvPr>
        </p:nvSpPr>
        <p:spPr>
          <a:xfrm>
            <a:off x="4813050" y="1739500"/>
            <a:ext cx="3380400" cy="523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</a:t>
            </a:r>
            <a:endParaRPr/>
          </a:p>
        </p:txBody>
      </p:sp>
      <p:sp>
        <p:nvSpPr>
          <p:cNvPr id="851" name="Google Shape;851;p63"/>
          <p:cNvSpPr txBox="1"/>
          <p:nvPr>
            <p:ph idx="1" type="body"/>
          </p:nvPr>
        </p:nvSpPr>
        <p:spPr>
          <a:xfrm>
            <a:off x="4741475" y="3598375"/>
            <a:ext cx="33804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/>
              <a:t>More information on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https://www.episciences.org/</a:t>
            </a:r>
            <a:endParaRPr/>
          </a:p>
        </p:txBody>
      </p:sp>
      <p:sp>
        <p:nvSpPr>
          <p:cNvPr id="852" name="Google Shape;852;p63"/>
          <p:cNvSpPr txBox="1"/>
          <p:nvPr/>
        </p:nvSpPr>
        <p:spPr>
          <a:xfrm>
            <a:off x="7124050" y="2430975"/>
            <a:ext cx="1679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Raphaël Tournoy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latin typeface="Manrope"/>
                <a:ea typeface="Manrope"/>
                <a:cs typeface="Manrope"/>
                <a:sym typeface="Manrope"/>
              </a:rPr>
              <a:t>raphael.tournoy@ccsd.cnrs.fr</a:t>
            </a:r>
            <a:endParaRPr sz="8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701" y="4329431"/>
            <a:ext cx="1047770" cy="4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025" y="4298174"/>
            <a:ext cx="521775" cy="5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098" y="4397890"/>
            <a:ext cx="1224125" cy="32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3717" y="1373794"/>
            <a:ext cx="3698289" cy="176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645" y="4252725"/>
            <a:ext cx="947030" cy="6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30725" y="350825"/>
            <a:ext cx="2067975" cy="11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80652" y="1493350"/>
            <a:ext cx="305596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0727" y="2612223"/>
            <a:ext cx="2675676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0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Overview of motivations and functionalities</a:t>
            </a:r>
            <a:endParaRPr/>
          </a:p>
        </p:txBody>
      </p:sp>
      <p:sp>
        <p:nvSpPr>
          <p:cNvPr id="606" name="Google Shape;606;p50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Episciences</a:t>
            </a:r>
            <a:endParaRPr/>
          </a:p>
        </p:txBody>
      </p:sp>
      <p:sp>
        <p:nvSpPr>
          <p:cNvPr id="607" name="Google Shape;607;p50"/>
          <p:cNvSpPr txBox="1"/>
          <p:nvPr>
            <p:ph idx="1" type="subTitle"/>
          </p:nvPr>
        </p:nvSpPr>
        <p:spPr>
          <a:xfrm>
            <a:off x="791775" y="1090350"/>
            <a:ext cx="491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Quick overview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08" name="Google Shape;608;p50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0"/>
          <p:cNvSpPr txBox="1"/>
          <p:nvPr>
            <p:ph idx="4" type="body"/>
          </p:nvPr>
        </p:nvSpPr>
        <p:spPr>
          <a:xfrm>
            <a:off x="724650" y="1575150"/>
            <a:ext cx="5156700" cy="26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 platform for publishing open access scientific journals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i="1" lang="fr" sz="1300"/>
              <a:t>Diamond</a:t>
            </a:r>
            <a:r>
              <a:rPr lang="fr" sz="1300"/>
              <a:t> open access (free to both authors and readers)</a:t>
            </a:r>
            <a:endParaRPr sz="4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Any disciplines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New or flipping journals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Academic-led and funded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Initiated by researchers for researchers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Cost efficient, relies on existing infrastructures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Publishing toolkit for Scientific communities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Free software GPLv3 licence</a:t>
            </a:r>
            <a:endParaRPr sz="1300"/>
          </a:p>
        </p:txBody>
      </p:sp>
      <p:pic>
        <p:nvPicPr>
          <p:cNvPr id="610" name="Google Shape;610;p50"/>
          <p:cNvPicPr preferRelativeResize="0"/>
          <p:nvPr/>
        </p:nvPicPr>
        <p:blipFill rotWithShape="1">
          <a:blip r:embed="rId3">
            <a:alphaModFix/>
          </a:blip>
          <a:srcRect b="0" l="19738" r="52409" t="0"/>
          <a:stretch/>
        </p:blipFill>
        <p:spPr>
          <a:xfrm>
            <a:off x="6597261" y="-34"/>
            <a:ext cx="2546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1"/>
          <p:cNvSpPr txBox="1"/>
          <p:nvPr>
            <p:ph idx="5" type="subTitle"/>
          </p:nvPr>
        </p:nvSpPr>
        <p:spPr>
          <a:xfrm>
            <a:off x="4219625" y="3269300"/>
            <a:ext cx="3686400" cy="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0">
            <a:normAutofit fontScale="25000" lnSpcReduction="20000"/>
          </a:bodyPr>
          <a:lstStyle/>
          <a:p>
            <a:pPr indent="-23018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Operating on top of OA repositories e.g., </a:t>
            </a:r>
            <a:r>
              <a:rPr lang="fr" u="sng">
                <a:solidFill>
                  <a:schemeClr val="hlink"/>
                </a:solidFill>
                <a:hlinkClick r:id="rId3"/>
              </a:rPr>
              <a:t>arXiv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4"/>
              </a:rPr>
              <a:t>HAL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5"/>
              </a:rPr>
              <a:t>Zenodo</a:t>
            </a:r>
            <a:r>
              <a:rPr lang="fr"/>
              <a:t>, …</a:t>
            </a:r>
            <a:endParaRPr/>
          </a:p>
          <a:p>
            <a:pPr indent="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3018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Peer-review preprints, datasets, softwares</a:t>
            </a:r>
            <a:endParaRPr/>
          </a:p>
          <a:p>
            <a:pPr indent="-2460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single-blind review</a:t>
            </a:r>
            <a:endParaRPr/>
          </a:p>
          <a:p>
            <a:pPr indent="-2460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open peer-review</a:t>
            </a:r>
            <a:endParaRPr/>
          </a:p>
          <a:p>
            <a:pPr indent="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30187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Preprints and published articles are hosted only on open repositories</a:t>
            </a:r>
            <a:endParaRPr/>
          </a:p>
        </p:txBody>
      </p:sp>
      <p:sp>
        <p:nvSpPr>
          <p:cNvPr id="616" name="Google Shape;616;p51"/>
          <p:cNvSpPr txBox="1"/>
          <p:nvPr>
            <p:ph type="title"/>
          </p:nvPr>
        </p:nvSpPr>
        <p:spPr>
          <a:xfrm>
            <a:off x="2698650" y="238850"/>
            <a:ext cx="3746700" cy="174300"/>
          </a:xfrm>
          <a:prstGeom prst="rect">
            <a:avLst/>
          </a:prstGeom>
        </p:spPr>
        <p:txBody>
          <a:bodyPr anchorCtr="0" anchor="t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fr" sz="600"/>
              <a:t>Overlay Model</a:t>
            </a:r>
            <a:endParaRPr sz="600"/>
          </a:p>
        </p:txBody>
      </p:sp>
      <p:sp>
        <p:nvSpPr>
          <p:cNvPr id="617" name="Google Shape;617;p51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 overlay journal model</a:t>
            </a:r>
            <a:endParaRPr/>
          </a:p>
        </p:txBody>
      </p:sp>
      <p:sp>
        <p:nvSpPr>
          <p:cNvPr id="618" name="Google Shape;618;p51"/>
          <p:cNvSpPr txBox="1"/>
          <p:nvPr>
            <p:ph idx="3" type="subTitle"/>
          </p:nvPr>
        </p:nvSpPr>
        <p:spPr>
          <a:xfrm>
            <a:off x="557675" y="662700"/>
            <a:ext cx="30900" cy="30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1"/>
          <p:cNvSpPr txBox="1"/>
          <p:nvPr/>
        </p:nvSpPr>
        <p:spPr>
          <a:xfrm>
            <a:off x="558000" y="1290713"/>
            <a:ext cx="5159100" cy="22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0000">
            <a:spAutoFit/>
          </a:bodyPr>
          <a:lstStyle/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Operating on top of OA repositories e.g., arXiv, HAL, Zenodo, … (</a:t>
            </a: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exchange metadata)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Peer-review of preprints, datasets, softwares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Peer-review : single-blind and open peer-review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Preprints and published articles are hosted only on open repositories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20" name="Google Shape;62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6512" y="940425"/>
            <a:ext cx="532479" cy="23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3235" y="1817282"/>
            <a:ext cx="599051" cy="23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5325" y="2968619"/>
            <a:ext cx="599050" cy="20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5337" y="3293755"/>
            <a:ext cx="713231" cy="21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40759" y="3610676"/>
            <a:ext cx="762385" cy="17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40761" y="3886718"/>
            <a:ext cx="797486" cy="3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1"/>
          <p:cNvSpPr txBox="1"/>
          <p:nvPr>
            <p:ph idx="4294967295" type="body"/>
          </p:nvPr>
        </p:nvSpPr>
        <p:spPr>
          <a:xfrm>
            <a:off x="7023213" y="662701"/>
            <a:ext cx="1983600" cy="1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000">
                <a:solidFill>
                  <a:srgbClr val="6AA84F"/>
                </a:solidFill>
              </a:rPr>
              <a:t>Supported</a:t>
            </a:r>
            <a:endParaRPr b="1" sz="1000">
              <a:solidFill>
                <a:srgbClr val="6AA84F"/>
              </a:solidFill>
            </a:endParaRPr>
          </a:p>
        </p:txBody>
      </p:sp>
      <p:sp>
        <p:nvSpPr>
          <p:cNvPr id="627" name="Google Shape;627;p51"/>
          <p:cNvSpPr txBox="1"/>
          <p:nvPr>
            <p:ph idx="4" type="body"/>
          </p:nvPr>
        </p:nvSpPr>
        <p:spPr>
          <a:xfrm>
            <a:off x="7023237" y="2537259"/>
            <a:ext cx="1983600" cy="6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000"/>
              <a:t>Ongoing development</a:t>
            </a:r>
            <a:endParaRPr b="1" sz="1000"/>
          </a:p>
        </p:txBody>
      </p:sp>
      <p:cxnSp>
        <p:nvCxnSpPr>
          <p:cNvPr id="628" name="Google Shape;628;p51"/>
          <p:cNvCxnSpPr/>
          <p:nvPr/>
        </p:nvCxnSpPr>
        <p:spPr>
          <a:xfrm flipH="1">
            <a:off x="6983150" y="2400775"/>
            <a:ext cx="1724400" cy="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29" name="Google Shape;629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37300" y="1231794"/>
            <a:ext cx="855102" cy="472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2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Two challenges</a:t>
            </a:r>
            <a:endParaRPr/>
          </a:p>
        </p:txBody>
      </p:sp>
      <p:sp>
        <p:nvSpPr>
          <p:cNvPr id="635" name="Google Shape;635;p52"/>
          <p:cNvSpPr txBox="1"/>
          <p:nvPr>
            <p:ph idx="1" type="subTitle"/>
          </p:nvPr>
        </p:nvSpPr>
        <p:spPr>
          <a:xfrm>
            <a:off x="529475" y="3405750"/>
            <a:ext cx="35916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Preprint submission metadata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Overlay and Open Repository communications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6" name="Google Shape;636;p52"/>
          <p:cNvSpPr txBox="1"/>
          <p:nvPr>
            <p:ph idx="3" type="title"/>
          </p:nvPr>
        </p:nvSpPr>
        <p:spPr>
          <a:xfrm>
            <a:off x="756000" y="1640250"/>
            <a:ext cx="3401100" cy="984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2"/>
                </a:solidFill>
              </a:rPr>
              <a:t>Two c</a:t>
            </a:r>
            <a:r>
              <a:rPr lang="fr" sz="2400">
                <a:solidFill>
                  <a:schemeClr val="dk2"/>
                </a:solidFill>
              </a:rPr>
              <a:t>hallenges of the overlay model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3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Limited metadata obtained</a:t>
            </a:r>
            <a:endParaRPr/>
          </a:p>
        </p:txBody>
      </p:sp>
      <p:sp>
        <p:nvSpPr>
          <p:cNvPr id="642" name="Google Shape;642;p53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Preprint submission from repository to journal</a:t>
            </a:r>
            <a:endParaRPr/>
          </a:p>
        </p:txBody>
      </p:sp>
      <p:sp>
        <p:nvSpPr>
          <p:cNvPr id="643" name="Google Shape;643;p53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Historical approach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44" name="Google Shape;644;p5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00" y="1931699"/>
            <a:ext cx="1086341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973" y="2379586"/>
            <a:ext cx="1626990" cy="89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067" y="3320169"/>
            <a:ext cx="1222158" cy="4888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53"/>
          <p:cNvCxnSpPr>
            <a:stCxn id="646" idx="3"/>
            <a:endCxn id="649" idx="1"/>
          </p:cNvCxnSpPr>
          <p:nvPr/>
        </p:nvCxnSpPr>
        <p:spPr>
          <a:xfrm>
            <a:off x="2023964" y="2829397"/>
            <a:ext cx="118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49" name="Google Shape;64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0425" y="2475439"/>
            <a:ext cx="1750948" cy="7079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50" name="Google Shape;650;p53"/>
          <p:cNvCxnSpPr>
            <a:stCxn id="645" idx="3"/>
            <a:endCxn id="649" idx="0"/>
          </p:cNvCxnSpPr>
          <p:nvPr/>
        </p:nvCxnSpPr>
        <p:spPr>
          <a:xfrm>
            <a:off x="1753640" y="2176124"/>
            <a:ext cx="2332200" cy="299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1" name="Google Shape;651;p53"/>
          <p:cNvCxnSpPr>
            <a:stCxn id="647" idx="3"/>
            <a:endCxn id="649" idx="2"/>
          </p:cNvCxnSpPr>
          <p:nvPr/>
        </p:nvCxnSpPr>
        <p:spPr>
          <a:xfrm flipH="1" rot="10800000">
            <a:off x="1796225" y="3183300"/>
            <a:ext cx="2289600" cy="3813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52" name="Google Shape;652;p53"/>
          <p:cNvSpPr txBox="1"/>
          <p:nvPr/>
        </p:nvSpPr>
        <p:spPr>
          <a:xfrm>
            <a:off x="1806575" y="1894800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OAI-PMH- Dublin Core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3" name="Google Shape;653;p53"/>
          <p:cNvSpPr txBox="1"/>
          <p:nvPr/>
        </p:nvSpPr>
        <p:spPr>
          <a:xfrm>
            <a:off x="1823600" y="3320175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OAI-PMH - Dublin Core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4" name="Google Shape;654;p53"/>
          <p:cNvSpPr txBox="1"/>
          <p:nvPr/>
        </p:nvSpPr>
        <p:spPr>
          <a:xfrm>
            <a:off x="1806575" y="2539050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OAI-PMH- Dublin Core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5" name="Google Shape;655;p53"/>
          <p:cNvSpPr txBox="1"/>
          <p:nvPr/>
        </p:nvSpPr>
        <p:spPr>
          <a:xfrm>
            <a:off x="6762375" y="1229500"/>
            <a:ext cx="2110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Advantages: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-"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easy protocol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-"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DC lingua franca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6" name="Google Shape;656;p53"/>
          <p:cNvSpPr txBox="1"/>
          <p:nvPr/>
        </p:nvSpPr>
        <p:spPr>
          <a:xfrm>
            <a:off x="6722300" y="2707050"/>
            <a:ext cx="2289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Drawbacks: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-"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simple metadata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-"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one way communication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57" name="Google Shape;657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9625" y="1284975"/>
            <a:ext cx="358825" cy="35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8500" y="2755400"/>
            <a:ext cx="321064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221" y="1027575"/>
            <a:ext cx="631805" cy="28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010" y="4321527"/>
            <a:ext cx="807766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25" y="2132914"/>
            <a:ext cx="1750948" cy="7079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6" name="Google Shape;666;p54"/>
          <p:cNvSpPr txBox="1"/>
          <p:nvPr/>
        </p:nvSpPr>
        <p:spPr>
          <a:xfrm>
            <a:off x="4389525" y="1919125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XML feed arXiv API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67" name="Google Shape;667;p54"/>
          <p:cNvSpPr txBox="1"/>
          <p:nvPr/>
        </p:nvSpPr>
        <p:spPr>
          <a:xfrm>
            <a:off x="1399900" y="3689950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Manual by users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68" name="Google Shape;668;p54"/>
          <p:cNvSpPr txBox="1"/>
          <p:nvPr/>
        </p:nvSpPr>
        <p:spPr>
          <a:xfrm>
            <a:off x="4360875" y="4551400"/>
            <a:ext cx="162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Specific API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69" name="Google Shape;66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9075" y="2423013"/>
            <a:ext cx="1708250" cy="26691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0" name="Google Shape;67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7788" y="3123775"/>
            <a:ext cx="1039659" cy="574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p54"/>
          <p:cNvCxnSpPr/>
          <p:nvPr/>
        </p:nvCxnSpPr>
        <p:spPr>
          <a:xfrm>
            <a:off x="2282425" y="2704575"/>
            <a:ext cx="3969600" cy="2106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FF7C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72" name="Google Shape;672;p54"/>
          <p:cNvCxnSpPr/>
          <p:nvPr/>
        </p:nvCxnSpPr>
        <p:spPr>
          <a:xfrm flipH="1" rot="10800000">
            <a:off x="2289575" y="2239650"/>
            <a:ext cx="3963900" cy="21300"/>
          </a:xfrm>
          <a:prstGeom prst="straightConnector1">
            <a:avLst/>
          </a:prstGeom>
          <a:noFill/>
          <a:ln cap="flat" cmpd="sng" w="9525">
            <a:solidFill>
              <a:srgbClr val="D71E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73" name="Google Shape;673;p54"/>
          <p:cNvSpPr/>
          <p:nvPr/>
        </p:nvSpPr>
        <p:spPr>
          <a:xfrm>
            <a:off x="5409125" y="92250"/>
            <a:ext cx="3848100" cy="4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4" name="Google Shape;674;p54"/>
          <p:cNvCxnSpPr>
            <a:stCxn id="665" idx="2"/>
            <a:endCxn id="664" idx="0"/>
          </p:cNvCxnSpPr>
          <p:nvPr/>
        </p:nvCxnSpPr>
        <p:spPr>
          <a:xfrm>
            <a:off x="1399899" y="2840815"/>
            <a:ext cx="0" cy="14808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5" name="Google Shape;675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7675" y="150250"/>
            <a:ext cx="2699124" cy="2198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6" name="Google Shape;676;p54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Notification of publication to open repository</a:t>
            </a:r>
            <a:endParaRPr/>
          </a:p>
        </p:txBody>
      </p:sp>
      <p:sp>
        <p:nvSpPr>
          <p:cNvPr id="677" name="Google Shape;677;p54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Historical approach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78" name="Google Shape;678;p5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4"/>
          <p:cNvSpPr txBox="1"/>
          <p:nvPr>
            <p:ph type="title"/>
          </p:nvPr>
        </p:nvSpPr>
        <p:spPr>
          <a:xfrm>
            <a:off x="2710025" y="241200"/>
            <a:ext cx="26991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Many different APIs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5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Solutions</a:t>
            </a:r>
            <a:endParaRPr/>
          </a:p>
        </p:txBody>
      </p:sp>
      <p:sp>
        <p:nvSpPr>
          <p:cNvPr id="685" name="Google Shape;685;p55"/>
          <p:cNvSpPr txBox="1"/>
          <p:nvPr>
            <p:ph idx="1" type="subTitle"/>
          </p:nvPr>
        </p:nvSpPr>
        <p:spPr>
          <a:xfrm>
            <a:off x="798300" y="3501750"/>
            <a:ext cx="3316500" cy="5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Enrichment of metadata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COAR Notify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86" name="Google Shape;686;p55"/>
          <p:cNvSpPr txBox="1"/>
          <p:nvPr>
            <p:ph type="title"/>
          </p:nvPr>
        </p:nvSpPr>
        <p:spPr>
          <a:xfrm>
            <a:off x="756000" y="1640250"/>
            <a:ext cx="34011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2"/>
                </a:solidFill>
              </a:rPr>
              <a:t>Two</a:t>
            </a:r>
            <a:r>
              <a:rPr lang="fr" sz="2400">
                <a:solidFill>
                  <a:schemeClr val="dk2"/>
                </a:solidFill>
              </a:rPr>
              <a:t> Solutions to overcome overlay journal challenges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6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de la page</a:t>
            </a:r>
            <a:endParaRPr/>
          </a:p>
        </p:txBody>
      </p:sp>
      <p:sp>
        <p:nvSpPr>
          <p:cNvPr id="692" name="Google Shape;692;p56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</a:t>
            </a:r>
            <a:r>
              <a:rPr lang="fr"/>
              <a:t>vercoming the problems of incomplete metadata</a:t>
            </a:r>
            <a:endParaRPr/>
          </a:p>
        </p:txBody>
      </p:sp>
      <p:sp>
        <p:nvSpPr>
          <p:cNvPr id="693" name="Google Shape;693;p56"/>
          <p:cNvSpPr txBox="1"/>
          <p:nvPr>
            <p:ph idx="1" type="subTitle"/>
          </p:nvPr>
        </p:nvSpPr>
        <p:spPr>
          <a:xfrm>
            <a:off x="791775" y="1095000"/>
            <a:ext cx="52740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Post publication enrichment of metadata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94" name="Google Shape;694;p56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95" name="Google Shape;6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301" y="1556712"/>
            <a:ext cx="5064724" cy="31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6"/>
          <p:cNvSpPr/>
          <p:nvPr/>
        </p:nvSpPr>
        <p:spPr>
          <a:xfrm>
            <a:off x="1623313" y="2814913"/>
            <a:ext cx="1266300" cy="5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7" name="Google Shape;69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163" y="2901525"/>
            <a:ext cx="1400225" cy="4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6"/>
          <p:cNvSpPr/>
          <p:nvPr/>
        </p:nvSpPr>
        <p:spPr>
          <a:xfrm>
            <a:off x="4034538" y="3716438"/>
            <a:ext cx="794100" cy="2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9" name="Google Shape;69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3088" y="3666363"/>
            <a:ext cx="1136998" cy="4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75" y="2571738"/>
            <a:ext cx="1136998" cy="4596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01" name="Google Shape;701;p56"/>
          <p:cNvCxnSpPr/>
          <p:nvPr/>
        </p:nvCxnSpPr>
        <p:spPr>
          <a:xfrm flipH="1">
            <a:off x="851474" y="2089338"/>
            <a:ext cx="887100" cy="53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2" name="Google Shape;702;p56"/>
          <p:cNvCxnSpPr>
            <a:stCxn id="697" idx="1"/>
          </p:cNvCxnSpPr>
          <p:nvPr/>
        </p:nvCxnSpPr>
        <p:spPr>
          <a:xfrm rot="10800000">
            <a:off x="1109163" y="2905050"/>
            <a:ext cx="357000" cy="21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3" name="Google Shape;703;p56"/>
          <p:cNvCxnSpPr/>
          <p:nvPr/>
        </p:nvCxnSpPr>
        <p:spPr>
          <a:xfrm rot="10800000">
            <a:off x="1001774" y="2976512"/>
            <a:ext cx="701100" cy="87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4" name="Google Shape;704;p56"/>
          <p:cNvCxnSpPr>
            <a:endCxn id="700" idx="2"/>
          </p:cNvCxnSpPr>
          <p:nvPr/>
        </p:nvCxnSpPr>
        <p:spPr>
          <a:xfrm rot="10800000">
            <a:off x="645674" y="3031412"/>
            <a:ext cx="1658100" cy="1368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pic>
        <p:nvPicPr>
          <p:cNvPr id="705" name="Google Shape;70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073" y="974850"/>
            <a:ext cx="2133776" cy="5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6"/>
          <p:cNvSpPr txBox="1"/>
          <p:nvPr/>
        </p:nvSpPr>
        <p:spPr>
          <a:xfrm>
            <a:off x="7190550" y="4400300"/>
            <a:ext cx="1905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50">
                <a:solidFill>
                  <a:srgbClr val="00005F"/>
                </a:solidFill>
              </a:rPr>
              <a:t>Episciences has received funding from the European Union's under grant agreement OpenAIRE Nexus - OpenAIRE-Nexus Scholarly Communication Services for EOSC users (</a:t>
            </a:r>
            <a:r>
              <a:rPr lang="fr" sz="650" u="sng">
                <a:solidFill>
                  <a:schemeClr val="hlink"/>
                </a:solidFill>
                <a:hlinkClick r:id="rId7"/>
              </a:rPr>
              <a:t>1010174</a:t>
            </a:r>
            <a:endParaRPr sz="1200"/>
          </a:p>
        </p:txBody>
      </p:sp>
      <p:pic>
        <p:nvPicPr>
          <p:cNvPr id="707" name="Google Shape;70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3600" y="4519250"/>
            <a:ext cx="261434" cy="1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pisciences">
  <a:themeElements>
    <a:clrScheme name="Simple Light">
      <a:dk1>
        <a:srgbClr val="FFFFFF"/>
      </a:dk1>
      <a:lt1>
        <a:srgbClr val="57BEC3"/>
      </a:lt1>
      <a:dk2>
        <a:srgbClr val="00005C"/>
      </a:dk2>
      <a:lt2>
        <a:srgbClr val="ECECEC"/>
      </a:lt2>
      <a:accent1>
        <a:srgbClr val="0AA0BE"/>
      </a:accent1>
      <a:accent2>
        <a:srgbClr val="008CC3"/>
      </a:accent2>
      <a:accent3>
        <a:srgbClr val="005FB9"/>
      </a:accent3>
      <a:accent4>
        <a:srgbClr val="0A32AF"/>
      </a:accent4>
      <a:accent5>
        <a:srgbClr val="1E198E"/>
      </a:accent5>
      <a:accent6>
        <a:srgbClr val="A5A5A5"/>
      </a:accent6>
      <a:hlink>
        <a:srgbClr val="008CC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