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9144000" cx="16256000"/>
  <p:notesSz cx="6858000" cy="9144000"/>
  <p:embeddedFontLst>
    <p:embeddedFont>
      <p:font typeface="Source Code Pro"/>
      <p:regular r:id="rId20"/>
      <p:bold r:id="rId21"/>
      <p:italic r:id="rId22"/>
      <p:boldItalic r:id="rId23"/>
    </p:embeddedFont>
    <p:embeddedFont>
      <p:font typeface="Open Sans SemiBold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  <p:embeddedFont>
      <p:font typeface="Open Sans Light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43" Type="http://schemas.openxmlformats.org/officeDocument/2006/relationships/font" Target="fonts/OpenSans-boldItalic.fntdata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33" Type="http://schemas.openxmlformats.org/officeDocument/2006/relationships/font" Target="fonts/HelveticaNeueLight-bold.fntdata"/><Relationship Id="rId32" Type="http://schemas.openxmlformats.org/officeDocument/2006/relationships/font" Target="fonts/HelveticaNeueLight-regular.fntdata"/><Relationship Id="rId35" Type="http://schemas.openxmlformats.org/officeDocument/2006/relationships/font" Target="fonts/HelveticaNeueLight-boldItalic.fntdata"/><Relationship Id="rId34" Type="http://schemas.openxmlformats.org/officeDocument/2006/relationships/font" Target="fonts/HelveticaNeueLight-italic.fntdata"/><Relationship Id="rId37" Type="http://schemas.openxmlformats.org/officeDocument/2006/relationships/font" Target="fonts/OpenSansLight-bold.fntdata"/><Relationship Id="rId36" Type="http://schemas.openxmlformats.org/officeDocument/2006/relationships/font" Target="fonts/OpenSansLight-regular.fntdata"/><Relationship Id="rId39" Type="http://schemas.openxmlformats.org/officeDocument/2006/relationships/font" Target="fonts/OpenSansLight-boldItalic.fntdata"/><Relationship Id="rId38" Type="http://schemas.openxmlformats.org/officeDocument/2006/relationships/font" Target="fonts/OpenSansLight-italic.fntdata"/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OpenSansSemiBold-regular.fntdata"/><Relationship Id="rId23" Type="http://schemas.openxmlformats.org/officeDocument/2006/relationships/font" Target="fonts/SourceCodePro-boldItalic.fntdata"/><Relationship Id="rId26" Type="http://schemas.openxmlformats.org/officeDocument/2006/relationships/font" Target="fonts/OpenSansSemiBold-italic.fntdata"/><Relationship Id="rId25" Type="http://schemas.openxmlformats.org/officeDocument/2006/relationships/font" Target="fonts/OpenSansSemiBold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OpenSansSemiBold-boldItalic.fntdata"/><Relationship Id="rId29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4643baa785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g24643baa785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24643baa785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g24643baa785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24643baa785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g24643baa785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4643baa785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24643baa785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2895b3dad0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2895b3dad0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2" name="Google Shape;1402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289167ddd2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g1289167ddd2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495c543b7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g2495c543b7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24643baa785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24643baa785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495c543b7f_0_6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2495c543b7f_0_6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495c543b7f_0_6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2495c543b7f_0_6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495c543b7f_0_6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2495c543b7f_0_6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4643baa78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4643baa785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0.jpg"/><Relationship Id="rId8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jpg"/><Relationship Id="rId6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6.png"/><Relationship Id="rId3" Type="http://schemas.openxmlformats.org/officeDocument/2006/relationships/image" Target="../media/image54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6.png"/><Relationship Id="rId3" Type="http://schemas.openxmlformats.org/officeDocument/2006/relationships/image" Target="../media/image54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8.png"/><Relationship Id="rId3" Type="http://schemas.openxmlformats.org/officeDocument/2006/relationships/image" Target="../media/image81.png"/><Relationship Id="rId4" Type="http://schemas.openxmlformats.org/officeDocument/2006/relationships/image" Target="../media/image74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png"/><Relationship Id="rId3" Type="http://schemas.openxmlformats.org/officeDocument/2006/relationships/image" Target="../media/image81.png"/><Relationship Id="rId4" Type="http://schemas.openxmlformats.org/officeDocument/2006/relationships/image" Target="../media/image74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1.png"/><Relationship Id="rId3" Type="http://schemas.openxmlformats.org/officeDocument/2006/relationships/image" Target="../media/image7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1.png"/><Relationship Id="rId3" Type="http://schemas.openxmlformats.org/officeDocument/2006/relationships/image" Target="../media/image74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10.jpg"/><Relationship Id="rId7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jpg"/><Relationship Id="rId7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jpg"/><Relationship Id="rId6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3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3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Relationship Id="rId3" Type="http://schemas.openxmlformats.org/officeDocument/2006/relationships/image" Target="../media/image4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Relationship Id="rId3" Type="http://schemas.openxmlformats.org/officeDocument/2006/relationships/image" Target="../media/image3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6.png"/><Relationship Id="rId5" Type="http://schemas.openxmlformats.org/officeDocument/2006/relationships/image" Target="../media/image10.jpg"/><Relationship Id="rId6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3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3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42.png"/><Relationship Id="rId5" Type="http://schemas.openxmlformats.org/officeDocument/2006/relationships/image" Target="../media/image3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5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5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7.pn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6.png"/><Relationship Id="rId3" Type="http://schemas.openxmlformats.org/officeDocument/2006/relationships/image" Target="../media/image54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5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jpg"/><Relationship Id="rId3" Type="http://schemas.openxmlformats.org/officeDocument/2006/relationships/image" Target="../media/image5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8.png"/><Relationship Id="rId3" Type="http://schemas.openxmlformats.org/officeDocument/2006/relationships/image" Target="../media/image2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0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Relationship Id="rId3" Type="http://schemas.openxmlformats.org/officeDocument/2006/relationships/image" Target="../media/image5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Relationship Id="rId7" Type="http://schemas.openxmlformats.org/officeDocument/2006/relationships/image" Target="../media/image10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8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53.png"/><Relationship Id="rId7" Type="http://schemas.openxmlformats.org/officeDocument/2006/relationships/image" Target="../media/image10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9.png"/><Relationship Id="rId4" Type="http://schemas.openxmlformats.org/officeDocument/2006/relationships/image" Target="../media/image46.png"/><Relationship Id="rId5" Type="http://schemas.openxmlformats.org/officeDocument/2006/relationships/image" Target="../media/image5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0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jpg"/><Relationship Id="rId3" Type="http://schemas.openxmlformats.org/officeDocument/2006/relationships/image" Target="../media/image9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0.jpg"/><Relationship Id="rId8" Type="http://schemas.openxmlformats.org/officeDocument/2006/relationships/image" Target="../media/image6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jpg"/><Relationship Id="rId3" Type="http://schemas.openxmlformats.org/officeDocument/2006/relationships/image" Target="../media/image9.png"/><Relationship Id="rId4" Type="http://schemas.openxmlformats.org/officeDocument/2006/relationships/image" Target="../media/image46.png"/><Relationship Id="rId5" Type="http://schemas.openxmlformats.org/officeDocument/2006/relationships/image" Target="../media/image5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jpg"/><Relationship Id="rId3" Type="http://schemas.openxmlformats.org/officeDocument/2006/relationships/image" Target="../media/image9.png"/><Relationship Id="rId4" Type="http://schemas.openxmlformats.org/officeDocument/2006/relationships/image" Target="../media/image46.png"/><Relationship Id="rId5" Type="http://schemas.openxmlformats.org/officeDocument/2006/relationships/image" Target="../media/image5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0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0.png"/><Relationship Id="rId3" Type="http://schemas.openxmlformats.org/officeDocument/2006/relationships/image" Target="../media/image5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29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Relationship Id="rId3" Type="http://schemas.openxmlformats.org/officeDocument/2006/relationships/image" Target="../media/image10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Relationship Id="rId3" Type="http://schemas.openxmlformats.org/officeDocument/2006/relationships/image" Target="../media/image57.png"/><Relationship Id="rId4" Type="http://schemas.openxmlformats.org/officeDocument/2006/relationships/image" Target="../media/image10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Relationship Id="rId3" Type="http://schemas.openxmlformats.org/officeDocument/2006/relationships/image" Target="../media/image7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0.jpg"/><Relationship Id="rId8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64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4.png"/><Relationship Id="rId3" Type="http://schemas.openxmlformats.org/officeDocument/2006/relationships/image" Target="../media/image71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2.png"/><Relationship Id="rId3" Type="http://schemas.openxmlformats.org/officeDocument/2006/relationships/image" Target="../media/image57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Relationship Id="rId3" Type="http://schemas.openxmlformats.org/officeDocument/2006/relationships/image" Target="../media/image46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Relationship Id="rId3" Type="http://schemas.openxmlformats.org/officeDocument/2006/relationships/image" Target="../media/image46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jpg"/><Relationship Id="rId7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Relationship Id="rId3" Type="http://schemas.openxmlformats.org/officeDocument/2006/relationships/image" Target="../media/image46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7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7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7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png"/><Relationship Id="rId3" Type="http://schemas.openxmlformats.org/officeDocument/2006/relationships/image" Target="../media/image53.png"/><Relationship Id="rId4" Type="http://schemas.openxmlformats.org/officeDocument/2006/relationships/image" Target="../media/image10.jp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3.png"/><Relationship Id="rId3" Type="http://schemas.openxmlformats.org/officeDocument/2006/relationships/image" Target="../media/image77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7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image" Target="../media/image57.png"/><Relationship Id="rId4" Type="http://schemas.openxmlformats.org/officeDocument/2006/relationships/image" Target="../media/image53.png"/><Relationship Id="rId5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">
  <p:cSld name="Title 4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8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-56436"/>
            <a:ext cx="16302583" cy="8105895"/>
          </a:xfrm>
          <a:prstGeom prst="rect">
            <a:avLst/>
          </a:prstGeom>
          <a:gradFill>
            <a:gsLst>
              <a:gs pos="0">
                <a:srgbClr val="3700FF"/>
              </a:gs>
              <a:gs pos="3000">
                <a:srgbClr val="3700FF"/>
              </a:gs>
              <a:gs pos="100000">
                <a:srgbClr val="CB00FF">
                  <a:alpha val="2000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hape&#10;&#10;Description automatically generated with medium confidence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0498" y="6802660"/>
            <a:ext cx="2188965" cy="17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831589" y="8483763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  <a:defRPr b="0" i="0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900" y="660384"/>
            <a:ext cx="986503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3" type="body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4" type="body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b="0" i="0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2">
  <p:cSld name="1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8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/>
          <p:nvPr/>
        </p:nvSpPr>
        <p:spPr>
          <a:xfrm>
            <a:off x="0" y="-56436"/>
            <a:ext cx="16302583" cy="8100000"/>
          </a:xfrm>
          <a:prstGeom prst="rect">
            <a:avLst/>
          </a:prstGeom>
          <a:gradFill>
            <a:gsLst>
              <a:gs pos="0">
                <a:srgbClr val="3700FF"/>
              </a:gs>
              <a:gs pos="3000">
                <a:srgbClr val="3700FF"/>
              </a:gs>
              <a:gs pos="100000">
                <a:srgbClr val="CB00FF">
                  <a:alpha val="2000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BFFFF"/>
              </a:buClr>
              <a:buSzPts val="3150"/>
              <a:buFont typeface="Helvetica Neue"/>
              <a:buNone/>
              <a:defRPr b="0" i="0" sz="4200">
                <a:solidFill>
                  <a:srgbClr val="CB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2" type="body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3" type="body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1EAFA"/>
              </a:buClr>
              <a:buSzPts val="1500"/>
              <a:buFont typeface="Helvetica Neue"/>
              <a:buNone/>
              <a:defRPr b="0" i="0" sz="2000">
                <a:solidFill>
                  <a:srgbClr val="C1E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4" type="body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5" type="body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1EAFA"/>
              </a:buClr>
              <a:buSzPts val="1500"/>
              <a:buFont typeface="Helvetica Neue"/>
              <a:buNone/>
              <a:defRPr b="0" i="0" sz="2000">
                <a:solidFill>
                  <a:srgbClr val="C1E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cxnSp>
        <p:nvCxnSpPr>
          <p:cNvPr id="95" name="Google Shape;95;p11"/>
          <p:cNvCxnSpPr/>
          <p:nvPr/>
        </p:nvCxnSpPr>
        <p:spPr>
          <a:xfrm>
            <a:off x="8140700" y="710160"/>
            <a:ext cx="0" cy="1079500"/>
          </a:xfrm>
          <a:prstGeom prst="straightConnector1">
            <a:avLst/>
          </a:prstGeom>
          <a:noFill/>
          <a:ln cap="flat" cmpd="sng" w="127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6" name="Google Shape;96;p11"/>
          <p:cNvSpPr txBox="1"/>
          <p:nvPr>
            <p:ph idx="6" type="body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  <a:noFill/>
          <a:ln>
            <a:noFill/>
          </a:ln>
        </p:spPr>
        <p:txBody>
          <a:bodyPr anchorCtr="1" anchor="b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b="0" i="0"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7" name="Google Shape;97;p11"/>
          <p:cNvSpPr/>
          <p:nvPr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4831589" y="8416031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Helvetica Neue"/>
              <a:buNone/>
              <a:defRPr b="0" i="0" sz="14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99" name="Google Shape;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03" name="Google Shape;10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ank you">
  <p:cSld name="1_Thank you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6000" cy="914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101"/>
          <p:cNvSpPr txBox="1"/>
          <p:nvPr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26F0"/>
              </a:buClr>
              <a:buSzPts val="13000"/>
              <a:buFont typeface="Open Sans SemiBold"/>
              <a:buNone/>
            </a:pPr>
            <a:r>
              <a:rPr b="1" i="0" lang="en-US" sz="13000" u="none" cap="none" strike="noStrike">
                <a:solidFill>
                  <a:srgbClr val="CA26F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Thank you!</a:t>
            </a:r>
            <a:endParaRPr/>
          </a:p>
        </p:txBody>
      </p:sp>
      <p:sp>
        <p:nvSpPr>
          <p:cNvPr id="1213" name="Google Shape;1213;p101"/>
          <p:cNvSpPr txBox="1"/>
          <p:nvPr>
            <p:ph idx="1" type="body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000"/>
              <a:buFont typeface="Open Sans"/>
              <a:buNone/>
              <a:defRPr b="1" i="0" sz="40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14" name="Google Shape;1214;p101"/>
          <p:cNvSpPr txBox="1"/>
          <p:nvPr>
            <p:ph idx="2" type="body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pen Sans"/>
              <a:buNone/>
              <a:defRPr b="0" i="0" sz="3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215" name="Google Shape;121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000" y="8365231"/>
            <a:ext cx="70200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hank you">
  <p:cSld name="2_Thank you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6000" cy="914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102"/>
          <p:cNvSpPr txBox="1"/>
          <p:nvPr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C3F0"/>
              </a:buClr>
              <a:buSzPts val="13000"/>
              <a:buFont typeface="Open Sans SemiBold"/>
              <a:buNone/>
            </a:pPr>
            <a:r>
              <a:rPr b="1" i="0" lang="en-US" sz="13000" u="none" cap="none" strike="noStrike">
                <a:solidFill>
                  <a:srgbClr val="5AC3F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Ευχαριστώ</a:t>
            </a:r>
            <a:endParaRPr b="1" i="0" sz="13000" u="none" cap="none" strike="noStrike">
              <a:solidFill>
                <a:srgbClr val="5AC3F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19" name="Google Shape;1219;p102"/>
          <p:cNvSpPr txBox="1"/>
          <p:nvPr>
            <p:ph idx="1" type="body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000"/>
              <a:buFont typeface="Open Sans"/>
              <a:buNone/>
              <a:defRPr b="1" i="0" sz="40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20" name="Google Shape;1220;p102"/>
          <p:cNvSpPr txBox="1"/>
          <p:nvPr>
            <p:ph idx="2" type="body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pen Sans"/>
              <a:buNone/>
              <a:defRPr b="0" i="0" sz="3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221" name="Google Shape;122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000" y="8365231"/>
            <a:ext cx="70200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_background_color">
  <p:cSld name="Bullets_background_color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10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21429" y="0"/>
            <a:ext cx="16234573" cy="914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103"/>
          <p:cNvSpPr txBox="1"/>
          <p:nvPr>
            <p:ph idx="1" type="body"/>
          </p:nvPr>
        </p:nvSpPr>
        <p:spPr>
          <a:xfrm>
            <a:off x="1320247" y="184183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  <a:defRPr b="1" i="0" sz="4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b="1" i="0" sz="32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05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b="0" i="0" sz="3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25" name="Google Shape;1225;p103"/>
          <p:cNvSpPr txBox="1"/>
          <p:nvPr>
            <p:ph idx="2" type="body"/>
          </p:nvPr>
        </p:nvSpPr>
        <p:spPr>
          <a:xfrm>
            <a:off x="1307548" y="69647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Helvetica Neue"/>
              <a:buNone/>
              <a:defRPr b="1" i="0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26" name="Google Shape;1226;p103"/>
          <p:cNvSpPr txBox="1"/>
          <p:nvPr>
            <p:ph idx="11" type="ftr"/>
          </p:nvPr>
        </p:nvSpPr>
        <p:spPr>
          <a:xfrm>
            <a:off x="4503719" y="845210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7" name="Google Shape;1227;p103"/>
          <p:cNvSpPr txBox="1"/>
          <p:nvPr>
            <p:ph idx="12" type="sldNum"/>
          </p:nvPr>
        </p:nvSpPr>
        <p:spPr>
          <a:xfrm>
            <a:off x="13285301" y="8511738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8" name="Google Shape;12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757" y="8328801"/>
            <a:ext cx="829564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s_background_right">
  <p:cSld name="1_Bullets_background_right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p10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-1" y="0"/>
            <a:ext cx="1623345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104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  <a:defRPr b="1" i="0" sz="4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b="1" i="0" sz="32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05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b="0" i="0" sz="3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33" name="Google Shape;1233;p104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Helvetica Neue"/>
              <a:buNone/>
              <a:defRPr b="1" i="0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34" name="Google Shape;1234;p104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35" name="Google Shape;1235;p104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6" name="Google Shape;123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757" y="8328801"/>
            <a:ext cx="829564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-regular">
  <p:cSld name="Bullets-regular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05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Helvetica Neue"/>
              <a:buChar char="•"/>
              <a:defRPr b="1" i="0" sz="4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445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87E6"/>
              </a:buClr>
              <a:buSzPts val="3400"/>
              <a:buFont typeface="Helvetica Neue"/>
              <a:buChar char="•"/>
              <a:defRPr b="0" i="0" sz="4000">
                <a:solidFill>
                  <a:srgbClr val="5B72D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1319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720"/>
              <a:buFont typeface="Helvetica Neue"/>
              <a:buChar char="•"/>
              <a:defRPr b="0" i="0" sz="32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40" name="Google Shape;1240;p105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Helvetica Neue"/>
              <a:buNone/>
              <a:defRPr b="1" i="0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41" name="Google Shape;1241;p105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2" name="Google Shape;1242;p105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3" name="Google Shape;124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757" y="8328801"/>
            <a:ext cx="829564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s_bold">
  <p:cSld name="1_Bullets_bold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06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Arial"/>
              <a:buChar char="•"/>
              <a:defRPr b="1" i="0" sz="4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2291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87E6"/>
              </a:buClr>
              <a:buSzPts val="3060"/>
              <a:buFont typeface="Helvetica Neue"/>
              <a:buChar char="•"/>
              <a:defRPr b="1" i="0" sz="3600">
                <a:solidFill>
                  <a:srgbClr val="1D66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05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b="1" i="0" sz="3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47" name="Google Shape;1247;p106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48" name="Google Shape;1248;p106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9" name="Google Shape;1249;p106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0" name="Google Shape;125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757" y="8328801"/>
            <a:ext cx="829564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07"/>
          <p:cNvSpPr txBox="1"/>
          <p:nvPr>
            <p:ph type="title"/>
          </p:nvPr>
        </p:nvSpPr>
        <p:spPr>
          <a:xfrm>
            <a:off x="554133" y="662222"/>
            <a:ext cx="15147600" cy="130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9pPr>
          </a:lstStyle>
          <a:p/>
        </p:txBody>
      </p:sp>
      <p:sp>
        <p:nvSpPr>
          <p:cNvPr id="1254" name="Google Shape;1254;p107"/>
          <p:cNvSpPr txBox="1"/>
          <p:nvPr>
            <p:ph idx="12" type="sldNum"/>
          </p:nvPr>
        </p:nvSpPr>
        <p:spPr>
          <a:xfrm>
            <a:off x="15062147" y="8290163"/>
            <a:ext cx="975600" cy="69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">
  <p:cSld name="Title 3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 with medium confidence" id="105" name="Google Shape;10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3054" y="305865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 txBox="1"/>
          <p:nvPr>
            <p:ph idx="11" type="ftr"/>
          </p:nvPr>
        </p:nvSpPr>
        <p:spPr>
          <a:xfrm>
            <a:off x="6580682" y="8416031"/>
            <a:ext cx="7844209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0956" y="8458973"/>
            <a:ext cx="860081" cy="30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>
            <p:ph idx="1" type="body"/>
          </p:nvPr>
        </p:nvSpPr>
        <p:spPr>
          <a:xfrm>
            <a:off x="711199" y="558798"/>
            <a:ext cx="11708984" cy="2429131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Helvetica Neue"/>
              <a:buNone/>
              <a:defRPr b="1" i="0" sz="8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2" type="body"/>
          </p:nvPr>
        </p:nvSpPr>
        <p:spPr>
          <a:xfrm>
            <a:off x="711200" y="3004865"/>
            <a:ext cx="11019436" cy="1351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150"/>
              <a:buFont typeface="Helvetica Neue Light"/>
              <a:buNone/>
              <a:defRPr b="0" i="0" sz="4200">
                <a:solidFill>
                  <a:srgbClr val="4687E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grpSp>
        <p:nvGrpSpPr>
          <p:cNvPr id="110" name="Google Shape;110;p12"/>
          <p:cNvGrpSpPr/>
          <p:nvPr/>
        </p:nvGrpSpPr>
        <p:grpSpPr>
          <a:xfrm>
            <a:off x="13347179" y="972084"/>
            <a:ext cx="2536288" cy="481060"/>
            <a:chOff x="11725043" y="8364911"/>
            <a:chExt cx="2536288" cy="481060"/>
          </a:xfrm>
        </p:grpSpPr>
        <p:pic>
          <p:nvPicPr>
            <p:cNvPr id="111" name="Google Shape;111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2"/>
            <p:cNvSpPr txBox="1"/>
            <p:nvPr/>
          </p:nvSpPr>
          <p:spPr>
            <a:xfrm>
              <a:off x="12340417" y="8446825"/>
              <a:ext cx="19209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293"/>
                </a:buClr>
                <a:buSzPts val="2200"/>
                <a:buFont typeface="Open Sans"/>
                <a:buNone/>
              </a:pPr>
              <a:r>
                <a:rPr b="0" i="0" lang="en-US" sz="2200" u="none" cap="none" strike="noStrike">
                  <a:solidFill>
                    <a:srgbClr val="2D3293"/>
                  </a:solidFill>
                  <a:latin typeface="Open Sans"/>
                  <a:ea typeface="Open Sans"/>
                  <a:cs typeface="Open Sans"/>
                  <a:sym typeface="Open Sans"/>
                </a:rPr>
                <a:t>@</a:t>
              </a:r>
              <a:r>
                <a:rPr b="1" i="0" lang="en-US" sz="2200" u="none" cap="none" strike="noStrike">
                  <a:solidFill>
                    <a:srgbClr val="2D3293"/>
                  </a:solidFill>
                  <a:latin typeface="Open Sans"/>
                  <a:ea typeface="Open Sans"/>
                  <a:cs typeface="Open Sans"/>
                  <a:sym typeface="Open Sans"/>
                </a:rPr>
                <a:t>openaire_eu</a:t>
              </a:r>
              <a:endParaRPr b="1" i="0" sz="22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3" name="Google Shape;1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200" y="4685283"/>
            <a:ext cx="730941" cy="7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2"/>
          <p:cNvSpPr txBox="1"/>
          <p:nvPr>
            <p:ph idx="3" type="body"/>
          </p:nvPr>
        </p:nvSpPr>
        <p:spPr>
          <a:xfrm>
            <a:off x="1691236" y="4676880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4" type="body"/>
          </p:nvPr>
        </p:nvSpPr>
        <p:spPr>
          <a:xfrm>
            <a:off x="1691236" y="5058900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 Light"/>
              <a:buNone/>
              <a:defRPr b="0" i="0" sz="24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17" name="Google Shape;11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4">
  <p:cSld name="2_Title 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-20782" y="-82757"/>
            <a:ext cx="16302583" cy="8105895"/>
          </a:xfrm>
          <a:prstGeom prst="rect">
            <a:avLst/>
          </a:prstGeom>
          <a:gradFill>
            <a:gsLst>
              <a:gs pos="0">
                <a:srgbClr val="3700FF">
                  <a:alpha val="84705"/>
                </a:srgbClr>
              </a:gs>
              <a:gs pos="3000">
                <a:srgbClr val="3700FF">
                  <a:alpha val="84705"/>
                </a:srgbClr>
              </a:gs>
              <a:gs pos="100000">
                <a:srgbClr val="CB00FF">
                  <a:alpha val="57647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engineering drawing&#10;&#10;Description automatically generated" id="120" name="Google Shape;12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5340" y="5813979"/>
            <a:ext cx="5366461" cy="26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/>
          <p:nvPr/>
        </p:nvSpPr>
        <p:spPr>
          <a:xfrm>
            <a:off x="0" y="8406466"/>
            <a:ext cx="16256000" cy="43473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2" name="Google Shape;122;p13"/>
          <p:cNvSpPr txBox="1"/>
          <p:nvPr>
            <p:ph idx="11" type="ftr"/>
          </p:nvPr>
        </p:nvSpPr>
        <p:spPr>
          <a:xfrm>
            <a:off x="4831589" y="8483763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  <a:defRPr b="0" i="0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25" name="Google Shape;1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00" y="660384"/>
            <a:ext cx="986503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 txBox="1"/>
          <p:nvPr>
            <p:ph idx="3" type="body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4" type="body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b="0" i="0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32" name="Google Shape;13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5">
  <p:cSld name="Title 5">
    <p:bg>
      <p:bgPr>
        <a:gradFill>
          <a:gsLst>
            <a:gs pos="0">
              <a:schemeClr val="accent2"/>
            </a:gs>
            <a:gs pos="100000">
              <a:srgbClr val="FFFFFF">
                <a:alpha val="0"/>
              </a:srgbClr>
            </a:gs>
          </a:gsLst>
          <a:lin ang="5400000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0" y="-7144"/>
            <a:ext cx="16256000" cy="7561913"/>
          </a:xfrm>
          <a:prstGeom prst="rect">
            <a:avLst/>
          </a:prstGeom>
          <a:gradFill>
            <a:gsLst>
              <a:gs pos="0">
                <a:srgbClr val="3700FF"/>
              </a:gs>
              <a:gs pos="100000">
                <a:srgbClr val="CB00FF">
                  <a:alpha val="50980"/>
                </a:srgbClr>
              </a:gs>
            </a:gsLst>
            <a:lin ang="18900000" scaled="0"/>
          </a:gradFill>
          <a:ln>
            <a:noFill/>
          </a:ln>
          <a:effectLst>
            <a:outerShdw blurRad="25400" rotWithShape="0" dir="5400000" dist="12700">
              <a:schemeClr val="accent2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engineering drawing&#10;&#10;Description automatically generated" id="135" name="Google Shape;13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0670" y="5428749"/>
            <a:ext cx="5366461" cy="26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2" type="body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00FF"/>
              </a:buClr>
              <a:buSzPts val="3150"/>
              <a:buFont typeface="Helvetica Neue Light"/>
              <a:buNone/>
              <a:defRPr b="0" i="0" sz="4200">
                <a:solidFill>
                  <a:srgbClr val="3700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3" type="body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 Light"/>
              <a:buNone/>
              <a:defRPr b="0" i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11" type="ftr"/>
          </p:nvPr>
        </p:nvSpPr>
        <p:spPr>
          <a:xfrm>
            <a:off x="4831589" y="8449897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45" name="Google Shape;14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onten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110666"/>
              </a:lnSpc>
              <a:spcBef>
                <a:spcPts val="0"/>
              </a:spcBef>
              <a:spcAft>
                <a:spcPts val="0"/>
              </a:spcAft>
              <a:buClr>
                <a:srgbClr val="A800FF"/>
              </a:buClr>
              <a:buSzPts val="4500"/>
              <a:buFont typeface="Helvetica Neue"/>
              <a:buNone/>
              <a:defRPr b="1" i="0" sz="6000">
                <a:solidFill>
                  <a:srgbClr val="A8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000"/>
              <a:buFont typeface="Helvetica Neue"/>
              <a:buNone/>
              <a:defRPr b="0" i="0" sz="4000">
                <a:solidFill>
                  <a:srgbClr val="4687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urple, dark&#10;&#10;Description automatically generated"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204"/>
            <a:ext cx="485140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">
  <p:cSld name="Chapt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0" y="-56436"/>
            <a:ext cx="16302583" cy="8105895"/>
          </a:xfrm>
          <a:prstGeom prst="rect">
            <a:avLst/>
          </a:prstGeom>
          <a:gradFill>
            <a:gsLst>
              <a:gs pos="0">
                <a:srgbClr val="3700FF"/>
              </a:gs>
              <a:gs pos="3000">
                <a:srgbClr val="3700FF"/>
              </a:gs>
              <a:gs pos="100000">
                <a:srgbClr val="CB00FF">
                  <a:alpha val="71764"/>
                </a:srgbClr>
              </a:gs>
            </a:gsLst>
            <a:lin ang="189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25"/>
              <a:buFont typeface="Helvetica Neue"/>
              <a:buNone/>
              <a:defRPr b="1" i="0" sz="1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57" name="Google Shape;157;p16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8" name="Google Shape;158;p16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600"/>
              <a:buFont typeface="Open Sans Light"/>
              <a:buNone/>
              <a:defRPr b="0" i="0" sz="16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pter">
  <p:cSld name="1_Chapt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/>
          <p:nvPr/>
        </p:nvSpPr>
        <p:spPr>
          <a:xfrm>
            <a:off x="0" y="-56436"/>
            <a:ext cx="16302583" cy="8105895"/>
          </a:xfrm>
          <a:prstGeom prst="rect">
            <a:avLst/>
          </a:prstGeom>
          <a:gradFill>
            <a:gsLst>
              <a:gs pos="0">
                <a:srgbClr val="3700FF"/>
              </a:gs>
              <a:gs pos="3000">
                <a:srgbClr val="3700FF"/>
              </a:gs>
              <a:gs pos="100000">
                <a:srgbClr val="CB00FF">
                  <a:alpha val="71764"/>
                </a:srgbClr>
              </a:gs>
            </a:gsLst>
            <a:lin ang="189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25"/>
              <a:buFont typeface="Helvetica Neue"/>
              <a:buNone/>
              <a:defRPr b="1" i="0" sz="1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65" name="Google Shape;165;p17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6" name="Google Shape;166;p17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600"/>
              <a:buFont typeface="Open Sans Light"/>
              <a:buNone/>
              <a:defRPr b="0" i="0" sz="16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69" name="Google Shape;1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170" name="Google Shape;1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942138" y="619045"/>
            <a:ext cx="4066878" cy="272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Text">
  <p:cSld name="Titles + 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night sky&#10;&#10;Description automatically generated" id="172" name="Google Shape;17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82662" y="5295906"/>
            <a:ext cx="5073337" cy="397109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3600"/>
              <a:buFont typeface="Helvetica Neue"/>
              <a:buNone/>
              <a:defRPr b="1" i="0" sz="48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4" name="Google Shape;174;p18"/>
          <p:cNvSpPr txBox="1"/>
          <p:nvPr>
            <p:ph idx="2" type="body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5" name="Google Shape;175;p18"/>
          <p:cNvSpPr txBox="1"/>
          <p:nvPr>
            <p:ph idx="3" type="body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800FF"/>
              </a:buClr>
              <a:buSzPts val="3600"/>
              <a:buFont typeface="Helvetica Neue"/>
              <a:buNone/>
              <a:defRPr b="1" i="0" sz="4800">
                <a:solidFill>
                  <a:srgbClr val="A8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6" name="Google Shape;176;p18"/>
          <p:cNvSpPr txBox="1"/>
          <p:nvPr>
            <p:ph idx="4" type="body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900"/>
              </a:buClr>
              <a:buSzPts val="3600"/>
              <a:buFont typeface="Helvetica Neue"/>
              <a:buNone/>
              <a:defRPr b="1" i="0" sz="4800">
                <a:solidFill>
                  <a:srgbClr val="FF8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7" name="Google Shape;177;p18"/>
          <p:cNvSpPr txBox="1"/>
          <p:nvPr>
            <p:ph idx="5" type="body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6" type="body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79" name="Google Shape;179;p18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18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82" name="Google Shape;18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2">
  <p:cSld name="Chapter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2269067" y="792163"/>
            <a:ext cx="11751733" cy="750231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800FF"/>
              </a:buClr>
              <a:buSzPts val="7200"/>
              <a:buFont typeface="Helvetica Neue"/>
              <a:buNone/>
              <a:defRPr b="1" i="0" sz="9600">
                <a:solidFill>
                  <a:srgbClr val="A8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descr="A picture containing purple, dark&#10;&#10;Description automatically generated" id="185" name="Google Shape;18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152275" cy="2782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186" name="Google Shape;1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8628" y="6156000"/>
            <a:ext cx="3817372" cy="2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Focus">
  <p:cSld name="Text + Focu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3600"/>
              <a:buFont typeface="Helvetica Neue"/>
              <a:buNone/>
              <a:defRPr b="1" i="0" sz="48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89" name="Google Shape;189;p20"/>
          <p:cNvSpPr txBox="1"/>
          <p:nvPr>
            <p:ph idx="2" type="body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950"/>
              <a:buFont typeface="Helvetica Neue"/>
              <a:buNone/>
              <a:defRPr b="0" i="0" sz="26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90" name="Google Shape;190;p20"/>
          <p:cNvSpPr/>
          <p:nvPr/>
        </p:nvSpPr>
        <p:spPr>
          <a:xfrm>
            <a:off x="7373823" y="4233946"/>
            <a:ext cx="10269600" cy="2398426"/>
          </a:xfrm>
          <a:prstGeom prst="roundRect">
            <a:avLst>
              <a:gd fmla="val 50000" name="adj"/>
            </a:avLst>
          </a:prstGeom>
          <a:solidFill>
            <a:srgbClr val="CB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1" name="Google Shape;191;p20"/>
          <p:cNvSpPr txBox="1"/>
          <p:nvPr>
            <p:ph idx="3" type="body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92" name="Google Shape;192;p20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3" name="Google Shape;193;p20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95" name="Google Shape;1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&#10;&#10;Description automatically generated" id="196" name="Google Shape;1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204700" y="806312"/>
            <a:ext cx="485140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s">
  <p:cSld name="1_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Arial"/>
              <a:buChar char="•"/>
              <a:defRPr b="1" i="0" sz="4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b="0" i="0" sz="32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05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b="0" i="0" sz="30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4050"/>
              <a:buFont typeface="Helvetica Neue"/>
              <a:buNone/>
              <a:defRPr b="1" i="0" sz="54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3" name="Google Shape;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+ Focus">
  <p:cSld name="1_Text + Focu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3600"/>
              <a:buFont typeface="Helvetica Neue"/>
              <a:buNone/>
              <a:defRPr b="1" i="0" sz="48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99" name="Google Shape;199;p21"/>
          <p:cNvSpPr txBox="1"/>
          <p:nvPr>
            <p:ph idx="2" type="body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950"/>
              <a:buFont typeface="Helvetica Neue"/>
              <a:buNone/>
              <a:defRPr b="0" i="0" sz="26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00" name="Google Shape;200;p21"/>
          <p:cNvSpPr/>
          <p:nvPr/>
        </p:nvSpPr>
        <p:spPr>
          <a:xfrm>
            <a:off x="10252468" y="4415439"/>
            <a:ext cx="10269600" cy="2016000"/>
          </a:xfrm>
          <a:prstGeom prst="roundRect">
            <a:avLst>
              <a:gd fmla="val 50000" name="adj"/>
            </a:avLst>
          </a:prstGeom>
          <a:solidFill>
            <a:srgbClr val="CB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21"/>
          <p:cNvSpPr txBox="1"/>
          <p:nvPr>
            <p:ph idx="3" type="body"/>
          </p:nvPr>
        </p:nvSpPr>
        <p:spPr>
          <a:xfrm>
            <a:off x="11397343" y="4492300"/>
            <a:ext cx="4681960" cy="1854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1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02" name="Google Shape;202;p21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&#10;&#10;Description automatically generated" id="206" name="Google Shape;2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204700" y="806312"/>
            <a:ext cx="485140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00FF"/>
              </a:buClr>
              <a:buSzPts val="3300"/>
              <a:buFont typeface="Helvetica Neue"/>
              <a:buNone/>
              <a:defRPr b="0" i="0" sz="44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09" name="Google Shape;209;p22"/>
          <p:cNvSpPr txBox="1"/>
          <p:nvPr>
            <p:ph idx="2" type="body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A800FF"/>
              </a:buClr>
              <a:buSzPts val="14250"/>
              <a:buFont typeface="Helvetica Neue"/>
              <a:buNone/>
              <a:defRPr b="1" i="0" sz="19000">
                <a:solidFill>
                  <a:srgbClr val="A8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210" name="Google Shape;21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37242" y="1653863"/>
            <a:ext cx="1193305" cy="119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2" name="Google Shape;212;p22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14" name="Google Shape;2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&#10;&#10;Description automatically generated" id="215" name="Google Shape;21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12204700" y="806312"/>
            <a:ext cx="48514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216" name="Google Shape;21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88800" y="5800537"/>
            <a:ext cx="4267200" cy="33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Char char="•"/>
              <a:defRPr b="1" i="0" sz="4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2291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87E6"/>
              </a:buClr>
              <a:buSzPts val="3060"/>
              <a:buFont typeface="Helvetica Neue"/>
              <a:buChar char="•"/>
              <a:defRPr b="0" i="0" sz="36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13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720"/>
              <a:buFont typeface="Helvetica Neue"/>
              <a:buChar char="•"/>
              <a:defRPr b="0" i="0" sz="32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descr="A picture containing night sky&#10;&#10;Description automatically generated" id="219" name="Google Shape;21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82662" y="5295906"/>
            <a:ext cx="5073337" cy="397109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4500"/>
              <a:buFont typeface="Helvetica Neue"/>
              <a:buNone/>
              <a:defRPr b="1" i="0" sz="60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21" name="Google Shape;221;p23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2" name="Google Shape;222;p23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24" name="Google Shape;22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ullets_bg">
  <p:cSld name="1_Bullets_bg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  <a:defRPr b="1" i="0" sz="4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7E6"/>
              </a:buClr>
              <a:buSzPts val="3400"/>
              <a:buFont typeface="Helvetica Neue"/>
              <a:buChar char="•"/>
              <a:defRPr b="0" i="0" sz="4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1319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720"/>
              <a:buFont typeface="Helvetica Neue"/>
              <a:buChar char="•"/>
              <a:defRPr b="0" i="0" sz="3200">
                <a:solidFill>
                  <a:srgbClr val="A8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27" name="Google Shape;227;p24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4500"/>
              <a:buFont typeface="Helvetica Neue"/>
              <a:buNone/>
              <a:defRPr b="1" i="0" sz="60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9" name="Google Shape;229;p24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0" name="Google Shape;23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31" name="Google Shape;2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&#10;&#10;Description automatically generated" id="232" name="Google Shape;2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204700" y="806312"/>
            <a:ext cx="485140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diagrams_with_header">
  <p:cSld name="Blank_diagrams_with_header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1362792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4050"/>
              <a:buFont typeface="Helvetica Neue"/>
              <a:buNone/>
              <a:defRPr b="1" i="0" sz="54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6" name="Google Shape;236;p25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38" name="Google Shape;2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239" name="Google Shape;2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5294" y="7329541"/>
            <a:ext cx="2360705" cy="184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&#10;&#10;Description automatically generated" id="240" name="Google Shape;2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9980"/>
            <a:ext cx="2873612" cy="1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_diagrams">
  <p:cSld name="1_Blank_diagram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night sky&#10;&#10;Description automatically generated" id="242" name="Google Shape;24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895294" y="7329541"/>
            <a:ext cx="2360705" cy="184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&#10;&#10;Description automatically generated" id="243" name="Google Shape;2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62683" cy="1918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Full Photo">
  <p:cSld name="Title - Full Photo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7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8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/>
          <p:nvPr/>
        </p:nvSpPr>
        <p:spPr>
          <a:xfrm>
            <a:off x="0" y="-56436"/>
            <a:ext cx="16302583" cy="8105895"/>
          </a:xfrm>
          <a:prstGeom prst="rect">
            <a:avLst/>
          </a:prstGeom>
          <a:gradFill>
            <a:gsLst>
              <a:gs pos="0">
                <a:srgbClr val="3700FF">
                  <a:alpha val="64705"/>
                </a:srgbClr>
              </a:gs>
              <a:gs pos="3000">
                <a:srgbClr val="3700FF">
                  <a:alpha val="64705"/>
                </a:srgbClr>
              </a:gs>
              <a:gs pos="70000">
                <a:srgbClr val="8100FF">
                  <a:alpha val="60784"/>
                </a:srgbClr>
              </a:gs>
              <a:gs pos="100000">
                <a:srgbClr val="CB00FF">
                  <a:alpha val="15686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0">
                <a:srgbClr val="3700FF"/>
              </a:gs>
              <a:gs pos="8000">
                <a:srgbClr val="3700FF"/>
              </a:gs>
              <a:gs pos="100000">
                <a:srgbClr val="CB00FF">
                  <a:alpha val="2000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Helvetica Neue"/>
              <a:buNone/>
              <a:defRPr b="1" i="0" sz="1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49" name="Google Shape;249;p27"/>
          <p:cNvSpPr txBox="1"/>
          <p:nvPr>
            <p:ph idx="2" type="body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0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50" name="Google Shape;250;p27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031" y="8460163"/>
            <a:ext cx="59330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43" y="8550163"/>
            <a:ext cx="120960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- Full Photo">
  <p:cSld name="1_Title - Full Photo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8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9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/>
          <p:nvPr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0">
                <a:srgbClr val="3700FF"/>
              </a:gs>
              <a:gs pos="8000">
                <a:srgbClr val="3700FF"/>
              </a:gs>
              <a:gs pos="100000">
                <a:srgbClr val="CB00FF">
                  <a:alpha val="2000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6" name="Google Shape;256;p28"/>
          <p:cNvSpPr txBox="1"/>
          <p:nvPr>
            <p:ph idx="1" type="body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Helvetica Neue"/>
              <a:buNone/>
              <a:defRPr b="1" i="0" sz="1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57" name="Google Shape;257;p28"/>
          <p:cNvSpPr txBox="1"/>
          <p:nvPr>
            <p:ph idx="2" type="body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0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58" name="Google Shape;258;p28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7516100" y="6216919"/>
            <a:ext cx="10269600" cy="2398426"/>
          </a:xfrm>
          <a:prstGeom prst="roundRect">
            <a:avLst>
              <a:gd fmla="val 50000" name="adj"/>
            </a:avLst>
          </a:prstGeom>
          <a:solidFill>
            <a:srgbClr val="CB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0" name="Google Shape;260;p28"/>
          <p:cNvSpPr txBox="1"/>
          <p:nvPr>
            <p:ph idx="3" type="body"/>
          </p:nvPr>
        </p:nvSpPr>
        <p:spPr>
          <a:xfrm>
            <a:off x="8239374" y="6506316"/>
            <a:ext cx="7728759" cy="1854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1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261" name="Google Shape;2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388" y="8478163"/>
            <a:ext cx="59330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00" y="8568163"/>
            <a:ext cx="120960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cus point 2">
  <p:cSld name="Focus point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400"/>
              <a:buFont typeface="Helvetica Neue"/>
              <a:buNone/>
              <a:defRPr b="0" i="0" sz="32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65" name="Google Shape;265;p29"/>
          <p:cNvSpPr/>
          <p:nvPr/>
        </p:nvSpPr>
        <p:spPr>
          <a:xfrm>
            <a:off x="-1229193" y="1763713"/>
            <a:ext cx="10478124" cy="2398426"/>
          </a:xfrm>
          <a:prstGeom prst="roundRect">
            <a:avLst>
              <a:gd fmla="val 50000" name="adj"/>
            </a:avLst>
          </a:prstGeom>
          <a:solidFill>
            <a:srgbClr val="CB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6" name="Google Shape;266;p29"/>
          <p:cNvSpPr txBox="1"/>
          <p:nvPr>
            <p:ph idx="2" type="body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1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67" name="Google Shape;267;p29"/>
          <p:cNvSpPr/>
          <p:nvPr/>
        </p:nvSpPr>
        <p:spPr>
          <a:xfrm>
            <a:off x="7120328" y="4593134"/>
            <a:ext cx="10343214" cy="2398426"/>
          </a:xfrm>
          <a:prstGeom prst="roundRect">
            <a:avLst>
              <a:gd fmla="val 50000" name="adj"/>
            </a:avLst>
          </a:prstGeom>
          <a:solidFill>
            <a:srgbClr val="37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8" name="Google Shape;268;p29"/>
          <p:cNvSpPr txBox="1"/>
          <p:nvPr>
            <p:ph idx="3" type="body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1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4" type="body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0" spcFirstLastPara="1" rIns="0" wrap="square" tIns="180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400"/>
              <a:buFont typeface="Helvetica Neue"/>
              <a:buNone/>
              <a:defRPr b="0" i="0" sz="32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2" name="Google Shape;2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273" name="Google Shape;2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274" name="Google Shape;27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098017" y="273725"/>
            <a:ext cx="2420976" cy="189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Quote 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33000">
                <a:srgbClr val="3700FF"/>
              </a:gs>
              <a:gs pos="100000">
                <a:srgbClr val="CB00FF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7" name="Google Shape;27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01436" y="872215"/>
            <a:ext cx="1806936" cy="15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79" name="Google Shape;279;p30"/>
          <p:cNvSpPr txBox="1"/>
          <p:nvPr>
            <p:ph idx="2" type="body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450"/>
              <a:buFont typeface="Helvetica Neue"/>
              <a:buNone/>
              <a:defRPr b="0" i="0" sz="4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descr="Shape&#10;&#10;Description automatically generated with medium confidence" id="280" name="Google Shape;2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0400" y="7895212"/>
            <a:ext cx="1594537" cy="124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_statement">
  <p:cSld name="3_Blank_statem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33000">
                <a:srgbClr val="3700FF"/>
              </a:gs>
              <a:gs pos="100000">
                <a:srgbClr val="CB00FF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descr="Shape&#10;&#10;Description automatically generated with medium confidence" id="37" name="Google Shape;3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89544" y="7368988"/>
            <a:ext cx="2266455" cy="17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_statement">
  <p:cSld name="1_Blank_statemen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33000">
                <a:srgbClr val="3700FF"/>
              </a:gs>
              <a:gs pos="100000">
                <a:srgbClr val="CB00FF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descr="Shape&#10;&#10;Description automatically generated with medium confidence" id="284" name="Google Shape;284;p3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3958482" y="7368988"/>
            <a:ext cx="2266455" cy="17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_statement">
  <p:cSld name="6_Blank_statemen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>
            <a:off x="0" y="15868"/>
            <a:ext cx="16297200" cy="9180000"/>
          </a:xfrm>
          <a:prstGeom prst="rect">
            <a:avLst/>
          </a:prstGeom>
          <a:solidFill>
            <a:srgbClr val="37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7" name="Google Shape;287;p32"/>
          <p:cNvSpPr txBox="1"/>
          <p:nvPr>
            <p:ph idx="1" type="body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descr="A picture containing engineering drawing&#10;&#10;Description automatically generated" id="288" name="Google Shape;288;p3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4601543" y="829734"/>
            <a:ext cx="6866647" cy="33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_statement">
  <p:cSld name="4_Blank_statemen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37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91" name="Google Shape;29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" y="0"/>
            <a:ext cx="1624612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 txBox="1"/>
          <p:nvPr>
            <p:ph idx="1" type="body"/>
          </p:nvPr>
        </p:nvSpPr>
        <p:spPr>
          <a:xfrm>
            <a:off x="3945467" y="745067"/>
            <a:ext cx="8365067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_statement">
  <p:cSld name="5_Blank_statemen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2" y="0"/>
            <a:ext cx="1624613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/>
          <p:nvPr>
            <p:ph idx="1" type="body"/>
          </p:nvPr>
        </p:nvSpPr>
        <p:spPr>
          <a:xfrm>
            <a:off x="3810000" y="745067"/>
            <a:ext cx="8636001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00FF"/>
              </a:buClr>
              <a:buSzPts val="6600"/>
              <a:buFont typeface="Helvetica Neue"/>
              <a:buNone/>
              <a:defRPr b="0" i="0" sz="88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_statement">
  <p:cSld name="2_Blank_statemen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32000">
                <a:srgbClr val="3700FF"/>
              </a:gs>
              <a:gs pos="99000">
                <a:srgbClr val="CB00FF"/>
              </a:gs>
              <a:gs pos="100000">
                <a:srgbClr val="CB00FF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9621" y="0"/>
            <a:ext cx="16246135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3547534" y="1278467"/>
            <a:ext cx="9160933" cy="658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 b="0" i="0" sz="7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Quote 2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33000">
                <a:srgbClr val="3700FF"/>
              </a:gs>
              <a:gs pos="100000">
                <a:srgbClr val="CB00FF"/>
              </a:gs>
            </a:gsLst>
            <a:lin ang="3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36085" y="815901"/>
            <a:ext cx="1012668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999060" y="956202"/>
            <a:ext cx="10487597" cy="543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b="1" i="0"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04" name="Google Shape;304;p36"/>
          <p:cNvSpPr txBox="1"/>
          <p:nvPr>
            <p:ph idx="2" type="body"/>
          </p:nvPr>
        </p:nvSpPr>
        <p:spPr>
          <a:xfrm>
            <a:off x="11991084" y="4572000"/>
            <a:ext cx="3851149" cy="8722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0" i="1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05" name="Google Shape;305;p36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6" name="Google Shape;306;p36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600"/>
              <a:buFont typeface="Open Sans Light"/>
              <a:buNone/>
              <a:defRPr b="0" i="0" sz="16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7" name="Google Shape;307;p36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&#10;&#10;Description automatically generated with medium confidence" id="308" name="Google Shape;308;p36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13059764" y="5718029"/>
            <a:ext cx="3196236" cy="2503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309" name="Google Shape;309;p36"/>
          <p:cNvPicPr preferRelativeResize="0"/>
          <p:nvPr/>
        </p:nvPicPr>
        <p:blipFill rotWithShape="1">
          <a:blip r:embed="rId4">
            <a:alphaModFix amt="40000"/>
          </a:blip>
          <a:srcRect b="0" l="0" r="0" t="0"/>
          <a:stretch/>
        </p:blipFill>
        <p:spPr>
          <a:xfrm rot="5400000">
            <a:off x="12952834" y="649577"/>
            <a:ext cx="3944473" cy="264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11" name="Google Shape;31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ze">
  <p:cSld name="Analyze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37"/>
          <p:cNvGrpSpPr/>
          <p:nvPr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314" name="Google Shape;314;p37"/>
            <p:cNvCxnSpPr/>
            <p:nvPr/>
          </p:nvCxnSpPr>
          <p:spPr>
            <a:xfrm>
              <a:off x="4977114" y="3355141"/>
              <a:ext cx="1206329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15" name="Google Shape;315;p37"/>
            <p:cNvCxnSpPr/>
            <p:nvPr/>
          </p:nvCxnSpPr>
          <p:spPr>
            <a:xfrm>
              <a:off x="6183443" y="3355141"/>
              <a:ext cx="255212" cy="25521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316" name="Google Shape;316;p37"/>
          <p:cNvGrpSpPr/>
          <p:nvPr/>
        </p:nvGrpSpPr>
        <p:grpSpPr>
          <a:xfrm flipH="1" rot="10800000">
            <a:off x="4635799" y="5065257"/>
            <a:ext cx="1866955" cy="657494"/>
            <a:chOff x="5150967" y="3355141"/>
            <a:chExt cx="1488828" cy="157687"/>
          </a:xfrm>
        </p:grpSpPr>
        <p:cxnSp>
          <p:nvCxnSpPr>
            <p:cNvPr id="317" name="Google Shape;317;p37"/>
            <p:cNvCxnSpPr/>
            <p:nvPr/>
          </p:nvCxnSpPr>
          <p:spPr>
            <a:xfrm>
              <a:off x="5150967" y="3355141"/>
              <a:ext cx="1032476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18" name="Google Shape;318;p37"/>
            <p:cNvCxnSpPr/>
            <p:nvPr/>
          </p:nvCxnSpPr>
          <p:spPr>
            <a:xfrm>
              <a:off x="6183443" y="3355141"/>
              <a:ext cx="456352" cy="15768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19" name="Google Shape;319;p37"/>
          <p:cNvSpPr txBox="1"/>
          <p:nvPr>
            <p:ph idx="1" type="body"/>
          </p:nvPr>
        </p:nvSpPr>
        <p:spPr>
          <a:xfrm>
            <a:off x="383819" y="5272322"/>
            <a:ext cx="4010702" cy="1963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0" name="Google Shape;320;p37"/>
          <p:cNvSpPr txBox="1"/>
          <p:nvPr>
            <p:ph idx="2" type="body"/>
          </p:nvPr>
        </p:nvSpPr>
        <p:spPr>
          <a:xfrm>
            <a:off x="11399735" y="4880915"/>
            <a:ext cx="4010702" cy="2031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950"/>
              <a:buFont typeface="Helvetica Neue"/>
              <a:buNone/>
              <a:defRPr b="0" i="0" sz="26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1" name="Google Shape;321;p37"/>
          <p:cNvSpPr txBox="1"/>
          <p:nvPr>
            <p:ph idx="3" type="body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grpSp>
        <p:nvGrpSpPr>
          <p:cNvPr id="322" name="Google Shape;322;p37"/>
          <p:cNvGrpSpPr/>
          <p:nvPr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323" name="Google Shape;323;p37"/>
            <p:cNvCxnSpPr/>
            <p:nvPr/>
          </p:nvCxnSpPr>
          <p:spPr>
            <a:xfrm>
              <a:off x="5435972" y="3355141"/>
              <a:ext cx="747470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24" name="Google Shape;324;p37"/>
            <p:cNvCxnSpPr/>
            <p:nvPr/>
          </p:nvCxnSpPr>
          <p:spPr>
            <a:xfrm>
              <a:off x="6183443" y="3355141"/>
              <a:ext cx="653584" cy="225838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25" name="Google Shape;325;p37"/>
          <p:cNvSpPr txBox="1"/>
          <p:nvPr>
            <p:ph idx="4" type="body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200CB"/>
              </a:buClr>
              <a:buSzPts val="2100"/>
              <a:buFont typeface="Helvetica Neue"/>
              <a:buNone/>
              <a:defRPr b="1" i="0" sz="2800">
                <a:solidFill>
                  <a:srgbClr val="8200C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6" name="Google Shape;326;p37"/>
          <p:cNvSpPr txBox="1"/>
          <p:nvPr>
            <p:ph idx="5" type="body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7" name="Google Shape;327;p37"/>
          <p:cNvSpPr txBox="1"/>
          <p:nvPr>
            <p:ph idx="6" type="body"/>
          </p:nvPr>
        </p:nvSpPr>
        <p:spPr>
          <a:xfrm>
            <a:off x="392619" y="4662722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800FF"/>
              </a:buClr>
              <a:buSzPts val="2100"/>
              <a:buFont typeface="Helvetica Neue"/>
              <a:buNone/>
              <a:defRPr b="1" i="0" sz="2800">
                <a:solidFill>
                  <a:srgbClr val="A8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8" name="Google Shape;328;p37"/>
          <p:cNvSpPr txBox="1"/>
          <p:nvPr>
            <p:ph idx="7" type="body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2100"/>
              <a:buFont typeface="Helvetica Neue"/>
              <a:buNone/>
              <a:defRPr b="1" i="0" sz="28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grpSp>
        <p:nvGrpSpPr>
          <p:cNvPr id="329" name="Google Shape;329;p37"/>
          <p:cNvGrpSpPr/>
          <p:nvPr/>
        </p:nvGrpSpPr>
        <p:grpSpPr>
          <a:xfrm rot="10800000">
            <a:off x="9814139" y="5131642"/>
            <a:ext cx="1260263" cy="405551"/>
            <a:chOff x="5533392" y="3355141"/>
            <a:chExt cx="905263" cy="255212"/>
          </a:xfrm>
        </p:grpSpPr>
        <p:cxnSp>
          <p:nvCxnSpPr>
            <p:cNvPr id="330" name="Google Shape;330;p37"/>
            <p:cNvCxnSpPr/>
            <p:nvPr/>
          </p:nvCxnSpPr>
          <p:spPr>
            <a:xfrm>
              <a:off x="5533392" y="3355141"/>
              <a:ext cx="650050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31" name="Google Shape;331;p37"/>
            <p:cNvCxnSpPr/>
            <p:nvPr/>
          </p:nvCxnSpPr>
          <p:spPr>
            <a:xfrm>
              <a:off x="6183443" y="3355141"/>
              <a:ext cx="255212" cy="25521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32" name="Google Shape;332;p37"/>
          <p:cNvSpPr txBox="1"/>
          <p:nvPr>
            <p:ph idx="8" type="body"/>
          </p:nvPr>
        </p:nvSpPr>
        <p:spPr>
          <a:xfrm>
            <a:off x="11399734" y="4271315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345FF"/>
              </a:buClr>
              <a:buSzPts val="2100"/>
              <a:buFont typeface="Helvetica Neue"/>
              <a:buNone/>
              <a:defRPr b="1" i="0" sz="2800">
                <a:solidFill>
                  <a:srgbClr val="1345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33" name="Google Shape;333;p37"/>
          <p:cNvSpPr txBox="1"/>
          <p:nvPr>
            <p:ph idx="9" type="body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00FF"/>
              </a:buClr>
              <a:buSzPts val="4050"/>
              <a:buFont typeface="Helvetica Neue"/>
              <a:buNone/>
              <a:defRPr b="1" i="0" sz="54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34" name="Google Shape;334;p37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5" name="Google Shape;335;p37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6" name="Google Shape;33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37" name="Google Shape;33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37"/>
          <p:cNvGrpSpPr/>
          <p:nvPr/>
        </p:nvGrpSpPr>
        <p:grpSpPr>
          <a:xfrm rot="-5954577">
            <a:off x="7054581" y="4989297"/>
            <a:ext cx="684304" cy="1694806"/>
            <a:chOff x="5533392" y="3355141"/>
            <a:chExt cx="905263" cy="255212"/>
          </a:xfrm>
        </p:grpSpPr>
        <p:cxnSp>
          <p:nvCxnSpPr>
            <p:cNvPr id="339" name="Google Shape;339;p37"/>
            <p:cNvCxnSpPr/>
            <p:nvPr/>
          </p:nvCxnSpPr>
          <p:spPr>
            <a:xfrm>
              <a:off x="5533392" y="3355141"/>
              <a:ext cx="650050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40" name="Google Shape;340;p37"/>
            <p:cNvCxnSpPr/>
            <p:nvPr/>
          </p:nvCxnSpPr>
          <p:spPr>
            <a:xfrm>
              <a:off x="6183443" y="3355141"/>
              <a:ext cx="255212" cy="25521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341" name="Google Shape;341;p37"/>
          <p:cNvGrpSpPr/>
          <p:nvPr/>
        </p:nvGrpSpPr>
        <p:grpSpPr>
          <a:xfrm rot="-9431144">
            <a:off x="8836783" y="5931071"/>
            <a:ext cx="1723412" cy="731289"/>
            <a:chOff x="5533392" y="3355141"/>
            <a:chExt cx="905263" cy="255212"/>
          </a:xfrm>
        </p:grpSpPr>
        <p:cxnSp>
          <p:nvCxnSpPr>
            <p:cNvPr id="342" name="Google Shape;342;p37"/>
            <p:cNvCxnSpPr/>
            <p:nvPr/>
          </p:nvCxnSpPr>
          <p:spPr>
            <a:xfrm>
              <a:off x="5533392" y="3355141"/>
              <a:ext cx="650050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43" name="Google Shape;343;p37"/>
            <p:cNvCxnSpPr/>
            <p:nvPr/>
          </p:nvCxnSpPr>
          <p:spPr>
            <a:xfrm>
              <a:off x="6183443" y="3355141"/>
              <a:ext cx="255212" cy="25521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locks - Photo">
  <p:cSld name="4 Blocks - Photo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27583" y="0"/>
            <a:ext cx="4628417" cy="91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8"/>
          <p:cNvSpPr txBox="1"/>
          <p:nvPr>
            <p:ph idx="1" type="body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00FF"/>
              </a:buClr>
              <a:buSzPts val="4050"/>
              <a:buFont typeface="Helvetica Neue"/>
              <a:buNone/>
              <a:defRPr b="1" i="0" sz="54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47" name="Google Shape;347;p38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11627582" y="-1"/>
            <a:ext cx="4689798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7000">
                <a:srgbClr val="3700FF"/>
              </a:gs>
              <a:gs pos="100000">
                <a:srgbClr val="CB00FF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9" name="Google Shape;349;p38"/>
          <p:cNvSpPr txBox="1"/>
          <p:nvPr>
            <p:ph idx="2" type="body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0" name="Google Shape;350;p38"/>
          <p:cNvSpPr txBox="1"/>
          <p:nvPr>
            <p:ph idx="3" type="body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1" name="Google Shape;351;p38"/>
          <p:cNvSpPr/>
          <p:nvPr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rgbClr val="A8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2" name="Google Shape;352;p38"/>
          <p:cNvSpPr/>
          <p:nvPr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rgbClr val="37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rgbClr val="FF8900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rgbClr val="CB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5" name="Google Shape;355;p38"/>
          <p:cNvSpPr txBox="1"/>
          <p:nvPr>
            <p:ph idx="4" type="body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6" name="Google Shape;356;p38"/>
          <p:cNvSpPr txBox="1"/>
          <p:nvPr>
            <p:ph idx="5" type="body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7" name="Google Shape;357;p38"/>
          <p:cNvSpPr txBox="1"/>
          <p:nvPr>
            <p:ph idx="11" type="ftr"/>
          </p:nvPr>
        </p:nvSpPr>
        <p:spPr>
          <a:xfrm>
            <a:off x="7246916" y="8602294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8" name="Google Shape;358;p38"/>
          <p:cNvSpPr txBox="1"/>
          <p:nvPr>
            <p:ph idx="12" type="sldNum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9" name="Google Shape;3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60" name="Google Shape;36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361" name="Google Shape;361;p38"/>
          <p:cNvPicPr preferRelativeResize="0"/>
          <p:nvPr/>
        </p:nvPicPr>
        <p:blipFill rotWithShape="1">
          <a:blip r:embed="rId5">
            <a:alphaModFix amt="70000"/>
          </a:blip>
          <a:srcRect b="0" l="0" r="0" t="0"/>
          <a:stretch/>
        </p:blipFill>
        <p:spPr>
          <a:xfrm rot="5400000">
            <a:off x="13006621" y="649577"/>
            <a:ext cx="3944473" cy="264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Blocks - Photo">
  <p:cSld name="1_4 Blocks - Photo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27583" y="0"/>
            <a:ext cx="4628417" cy="91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9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11627582" y="-1"/>
            <a:ext cx="4689798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8000">
                <a:srgbClr val="3700FF"/>
              </a:gs>
              <a:gs pos="100000">
                <a:srgbClr val="CB00FF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6" name="Google Shape;366;p39"/>
          <p:cNvSpPr txBox="1"/>
          <p:nvPr>
            <p:ph idx="11" type="ftr"/>
          </p:nvPr>
        </p:nvSpPr>
        <p:spPr>
          <a:xfrm>
            <a:off x="7246916" y="8602294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7" name="Google Shape;367;p39"/>
          <p:cNvSpPr txBox="1"/>
          <p:nvPr>
            <p:ph idx="12" type="sldNum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39"/>
          <p:cNvSpPr txBox="1"/>
          <p:nvPr>
            <p:ph idx="1" type="body"/>
          </p:nvPr>
        </p:nvSpPr>
        <p:spPr>
          <a:xfrm>
            <a:off x="723899" y="1484025"/>
            <a:ext cx="1029702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6A6A"/>
              </a:buClr>
              <a:buSzPts val="3400"/>
              <a:buFont typeface="Arial"/>
              <a:buChar char="•"/>
              <a:defRPr b="1" i="0" sz="4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2291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7E6"/>
              </a:buClr>
              <a:buSzPts val="3060"/>
              <a:buFont typeface="Helvetica Neue"/>
              <a:buChar char="•"/>
              <a:defRPr b="0" i="0" sz="3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7973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380"/>
              <a:buFont typeface="Helvetica Neue"/>
              <a:buChar char="•"/>
              <a:defRPr b="0" i="0" sz="2800">
                <a:solidFill>
                  <a:srgbClr val="A8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69" name="Google Shape;369;p39"/>
          <p:cNvSpPr txBox="1"/>
          <p:nvPr>
            <p:ph idx="2" type="body"/>
          </p:nvPr>
        </p:nvSpPr>
        <p:spPr>
          <a:xfrm>
            <a:off x="711200" y="338668"/>
            <a:ext cx="1030972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4050"/>
              <a:buFont typeface="Helvetica Neue"/>
              <a:buNone/>
              <a:defRPr b="1" i="0" sz="54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370" name="Google Shape;3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71" name="Google Shape;37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372" name="Google Shape;372;p39"/>
          <p:cNvPicPr preferRelativeResize="0"/>
          <p:nvPr/>
        </p:nvPicPr>
        <p:blipFill rotWithShape="1">
          <a:blip r:embed="rId5">
            <a:alphaModFix amt="64000"/>
          </a:blip>
          <a:srcRect b="0" l="0" r="0" t="0"/>
          <a:stretch/>
        </p:blipFill>
        <p:spPr>
          <a:xfrm rot="5400000">
            <a:off x="12988692" y="649577"/>
            <a:ext cx="3944473" cy="264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4 Blocks - Photo">
  <p:cSld name="3_4 Blocks - Photo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5" name="Google Shape;375;p40"/>
          <p:cNvSpPr txBox="1"/>
          <p:nvPr>
            <p:ph idx="11" type="ftr"/>
          </p:nvPr>
        </p:nvSpPr>
        <p:spPr>
          <a:xfrm>
            <a:off x="7246916" y="8602294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40"/>
          <p:cNvSpPr txBox="1"/>
          <p:nvPr>
            <p:ph idx="1" type="body"/>
          </p:nvPr>
        </p:nvSpPr>
        <p:spPr>
          <a:xfrm>
            <a:off x="723899" y="1484025"/>
            <a:ext cx="1029702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6A6A"/>
              </a:buClr>
              <a:buSzPts val="3400"/>
              <a:buFont typeface="Arial"/>
              <a:buChar char="•"/>
              <a:defRPr b="1" i="0" sz="4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2291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7E6"/>
              </a:buClr>
              <a:buSzPts val="3060"/>
              <a:buFont typeface="Helvetica Neue"/>
              <a:buChar char="•"/>
              <a:defRPr b="0" i="0" sz="3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7973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380"/>
              <a:buFont typeface="Helvetica Neue"/>
              <a:buChar char="•"/>
              <a:defRPr b="0" i="0" sz="2800">
                <a:solidFill>
                  <a:srgbClr val="35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78" name="Google Shape;378;p40"/>
          <p:cNvSpPr txBox="1"/>
          <p:nvPr>
            <p:ph idx="2" type="body"/>
          </p:nvPr>
        </p:nvSpPr>
        <p:spPr>
          <a:xfrm>
            <a:off x="711200" y="338668"/>
            <a:ext cx="1030972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4050"/>
              <a:buFont typeface="Helvetica Neue"/>
              <a:buNone/>
              <a:defRPr b="1" i="0" sz="54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379" name="Google Shape;37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80" name="Google Shape;3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/>
          <p:nvPr/>
        </p:nvSpPr>
        <p:spPr>
          <a:xfrm>
            <a:off x="11566202" y="0"/>
            <a:ext cx="4689798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1000">
                <a:srgbClr val="3700FF"/>
              </a:gs>
              <a:gs pos="100000">
                <a:srgbClr val="CB00FF"/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hape&#10;&#10;Description automatically generated with medium confidence" id="382" name="Google Shape;382;p40"/>
          <p:cNvPicPr preferRelativeResize="0"/>
          <p:nvPr/>
        </p:nvPicPr>
        <p:blipFill rotWithShape="1">
          <a:blip r:embed="rId4">
            <a:alphaModFix amt="40000"/>
          </a:blip>
          <a:srcRect b="0" l="0" r="0" t="0"/>
          <a:stretch/>
        </p:blipFill>
        <p:spPr>
          <a:xfrm>
            <a:off x="13023906" y="6632428"/>
            <a:ext cx="3196236" cy="2503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383" name="Google Shape;383;p40"/>
          <p:cNvPicPr preferRelativeResize="0"/>
          <p:nvPr/>
        </p:nvPicPr>
        <p:blipFill rotWithShape="1">
          <a:blip r:embed="rId5">
            <a:alphaModFix amt="40000"/>
          </a:blip>
          <a:srcRect b="0" l="0" r="0" t="0"/>
          <a:stretch/>
        </p:blipFill>
        <p:spPr>
          <a:xfrm rot="5400000">
            <a:off x="12952834" y="649577"/>
            <a:ext cx="3944473" cy="264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_statement">
  <p:cSld name="7_Blank_statem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33000">
                <a:srgbClr val="3700FF"/>
              </a:gs>
              <a:gs pos="100000">
                <a:srgbClr val="CB00FF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hape&#10;&#10;Description automatically generated with medium confidence"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54568" y="7028329"/>
            <a:ext cx="2701431" cy="211567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1" i="0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  <a:defRPr b="0" i="0" sz="3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388" y="8478163"/>
            <a:ext cx="59330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00" y="8568163"/>
            <a:ext cx="12096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45" name="Google Shape;4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2842" y="3005160"/>
            <a:ext cx="10811435" cy="191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1703" y="861675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86851" y="240201"/>
            <a:ext cx="807115" cy="67259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/>
          <p:nvPr/>
        </p:nvSpPr>
        <p:spPr>
          <a:xfrm>
            <a:off x="13300944" y="227683"/>
            <a:ext cx="26412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@openaire_eu</a:t>
            </a:r>
            <a:endParaRPr b="0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light&#10;&#10;Description automatically generated" id="49" name="Google Shape;4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-11756"/>
            <a:ext cx="3814327" cy="255804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/>
        </p:nvSpPr>
        <p:spPr>
          <a:xfrm>
            <a:off x="13982260" y="653964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FF3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3F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#OpenAIRE-Nexus</a:t>
            </a:r>
            <a:endParaRPr b="1" i="0" sz="1800" u="none" cap="none" strike="noStrike">
              <a:solidFill>
                <a:srgbClr val="FF3F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4 Blocks - Photo">
  <p:cSld name="2_4 Blocks - Photo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726" y="0"/>
            <a:ext cx="4628417" cy="91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1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-37299" y="11111"/>
            <a:ext cx="4689798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8000">
                <a:srgbClr val="3700FF"/>
              </a:gs>
              <a:gs pos="100000">
                <a:srgbClr val="CB00FF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8" name="Google Shape;388;p41"/>
          <p:cNvSpPr txBox="1"/>
          <p:nvPr>
            <p:ph idx="11" type="ftr"/>
          </p:nvPr>
        </p:nvSpPr>
        <p:spPr>
          <a:xfrm>
            <a:off x="7226340" y="8602292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9" name="Google Shape;389;p41"/>
          <p:cNvSpPr txBox="1"/>
          <p:nvPr>
            <p:ph idx="12" type="sldNum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1"/>
          <p:cNvSpPr txBox="1"/>
          <p:nvPr>
            <p:ph idx="1" type="body"/>
          </p:nvPr>
        </p:nvSpPr>
        <p:spPr>
          <a:xfrm>
            <a:off x="5488404" y="1900097"/>
            <a:ext cx="1029702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2291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6A6A"/>
              </a:buClr>
              <a:buSzPts val="3060"/>
              <a:buFont typeface="Arial"/>
              <a:buChar char="•"/>
              <a:defRPr b="1" i="0" sz="3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b="0" i="0" sz="3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8139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40"/>
              <a:buFont typeface="Helvetica Neue"/>
              <a:buChar char="•"/>
              <a:defRPr b="0" i="0" sz="2400">
                <a:solidFill>
                  <a:srgbClr val="35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91" name="Google Shape;391;p41"/>
          <p:cNvSpPr txBox="1"/>
          <p:nvPr>
            <p:ph idx="2" type="body"/>
          </p:nvPr>
        </p:nvSpPr>
        <p:spPr>
          <a:xfrm>
            <a:off x="5475705" y="754740"/>
            <a:ext cx="1030972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00FF"/>
              </a:buClr>
              <a:buSzPts val="3600"/>
              <a:buFont typeface="Helvetica Neue"/>
              <a:buNone/>
              <a:defRPr b="1" i="0" sz="4800">
                <a:solidFill>
                  <a:srgbClr val="37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392" name="Google Shape;39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2422" y="8602292"/>
            <a:ext cx="59330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7434" y="8692292"/>
            <a:ext cx="1209600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394" name="Google Shape;394;p41"/>
          <p:cNvPicPr preferRelativeResize="0"/>
          <p:nvPr/>
        </p:nvPicPr>
        <p:blipFill rotWithShape="1">
          <a:blip r:embed="rId5">
            <a:alphaModFix amt="85000"/>
          </a:blip>
          <a:srcRect b="0" l="0" r="0" t="0"/>
          <a:stretch/>
        </p:blipFill>
        <p:spPr>
          <a:xfrm flipH="1">
            <a:off x="0" y="7642222"/>
            <a:ext cx="194594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locks">
  <p:cSld name="3 Blocks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/>
          <p:nvPr>
            <p:ph idx="1" type="body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500FF"/>
              </a:buClr>
              <a:buSzPts val="4050"/>
              <a:buFont typeface="Helvetica Neue"/>
              <a:buNone/>
              <a:defRPr b="1" i="0" sz="5400">
                <a:solidFill>
                  <a:srgbClr val="35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97" name="Google Shape;397;p42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98" name="Google Shape;39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2"/>
          <p:cNvSpPr/>
          <p:nvPr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rgbClr val="37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rgbClr val="701DFD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rgbClr val="CB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rgbClr val="37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rgbClr val="701DFD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rgbClr val="CB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5" name="Google Shape;405;p42"/>
          <p:cNvSpPr txBox="1"/>
          <p:nvPr>
            <p:ph idx="2" type="body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06" name="Google Shape;406;p42"/>
          <p:cNvSpPr txBox="1"/>
          <p:nvPr>
            <p:ph idx="3" type="body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07" name="Google Shape;407;p42"/>
          <p:cNvSpPr txBox="1"/>
          <p:nvPr>
            <p:ph idx="4" type="body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08" name="Google Shape;408;p42"/>
          <p:cNvSpPr txBox="1"/>
          <p:nvPr>
            <p:ph idx="5" type="body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09" name="Google Shape;409;p42"/>
          <p:cNvSpPr txBox="1"/>
          <p:nvPr>
            <p:ph idx="6" type="body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10" name="Google Shape;410;p42"/>
          <p:cNvSpPr txBox="1"/>
          <p:nvPr>
            <p:ph idx="7" type="body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11" name="Google Shape;411;p42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2" name="Google Shape;412;p42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3" name="Google Shape;4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414" name="Google Shape;41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Blocks">
  <p:cSld name="1_3 Blocks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 txBox="1"/>
          <p:nvPr>
            <p:ph idx="1" type="body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500FF"/>
              </a:buClr>
              <a:buSzPts val="4050"/>
              <a:buFont typeface="Helvetica Neue"/>
              <a:buNone/>
              <a:defRPr b="1" i="0" sz="5400">
                <a:solidFill>
                  <a:srgbClr val="35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17" name="Google Shape;417;p43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18" name="Google Shape;41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3"/>
          <p:cNvSpPr/>
          <p:nvPr/>
        </p:nvSpPr>
        <p:spPr>
          <a:xfrm>
            <a:off x="711200" y="1933731"/>
            <a:ext cx="7200000" cy="180000"/>
          </a:xfrm>
          <a:prstGeom prst="rect">
            <a:avLst/>
          </a:prstGeom>
          <a:solidFill>
            <a:srgbClr val="CB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0" name="Google Shape;420;p43"/>
          <p:cNvSpPr/>
          <p:nvPr/>
        </p:nvSpPr>
        <p:spPr>
          <a:xfrm>
            <a:off x="8354543" y="1933732"/>
            <a:ext cx="7200000" cy="180000"/>
          </a:xfrm>
          <a:prstGeom prst="rect">
            <a:avLst/>
          </a:prstGeom>
          <a:solidFill>
            <a:srgbClr val="37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711200" y="6999709"/>
            <a:ext cx="7200000" cy="84449"/>
          </a:xfrm>
          <a:prstGeom prst="rect">
            <a:avLst/>
          </a:prstGeom>
          <a:solidFill>
            <a:srgbClr val="CB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2" name="Google Shape;422;p43"/>
          <p:cNvSpPr/>
          <p:nvPr/>
        </p:nvSpPr>
        <p:spPr>
          <a:xfrm>
            <a:off x="8354543" y="6999709"/>
            <a:ext cx="7200000" cy="84449"/>
          </a:xfrm>
          <a:prstGeom prst="rect">
            <a:avLst/>
          </a:prstGeom>
          <a:solidFill>
            <a:srgbClr val="37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3" name="Google Shape;423;p43"/>
          <p:cNvSpPr txBox="1"/>
          <p:nvPr>
            <p:ph idx="2" type="body"/>
          </p:nvPr>
        </p:nvSpPr>
        <p:spPr>
          <a:xfrm>
            <a:off x="711200" y="3229337"/>
            <a:ext cx="720000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24" name="Google Shape;424;p43"/>
          <p:cNvSpPr txBox="1"/>
          <p:nvPr>
            <p:ph idx="3" type="body"/>
          </p:nvPr>
        </p:nvSpPr>
        <p:spPr>
          <a:xfrm>
            <a:off x="711199" y="2430865"/>
            <a:ext cx="7200000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25" name="Google Shape;425;p43"/>
          <p:cNvSpPr txBox="1"/>
          <p:nvPr>
            <p:ph idx="4" type="body"/>
          </p:nvPr>
        </p:nvSpPr>
        <p:spPr>
          <a:xfrm>
            <a:off x="8354544" y="3229338"/>
            <a:ext cx="720000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26" name="Google Shape;426;p43"/>
          <p:cNvSpPr txBox="1"/>
          <p:nvPr>
            <p:ph idx="5" type="body"/>
          </p:nvPr>
        </p:nvSpPr>
        <p:spPr>
          <a:xfrm>
            <a:off x="8354543" y="2430866"/>
            <a:ext cx="7200000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3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0" name="Google Shape;430;p43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1" name="Google Shape;43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432" name="Google Shape;43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locks">
  <p:cSld name="6 Block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 txBox="1"/>
          <p:nvPr>
            <p:ph idx="1" type="body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500FF"/>
              </a:buClr>
              <a:buSzPts val="4050"/>
              <a:buFont typeface="Helvetica Neue"/>
              <a:buNone/>
              <a:defRPr b="1" i="0" sz="5400">
                <a:solidFill>
                  <a:srgbClr val="35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35" name="Google Shape;435;p44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36" name="Google Shape;43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4"/>
          <p:cNvSpPr/>
          <p:nvPr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rgbClr val="37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8" name="Google Shape;438;p44"/>
          <p:cNvSpPr/>
          <p:nvPr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rgbClr val="701DFD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9" name="Google Shape;439;p44"/>
          <p:cNvSpPr/>
          <p:nvPr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rgbClr val="A8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0" name="Google Shape;440;p44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1" name="Google Shape;441;p44"/>
          <p:cNvSpPr txBox="1"/>
          <p:nvPr>
            <p:ph idx="2" type="body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2" name="Google Shape;442;p44"/>
          <p:cNvSpPr txBox="1"/>
          <p:nvPr>
            <p:ph idx="3" type="body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3" name="Google Shape;443;p44"/>
          <p:cNvSpPr txBox="1"/>
          <p:nvPr>
            <p:ph idx="4" type="body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4" name="Google Shape;444;p44"/>
          <p:cNvSpPr txBox="1"/>
          <p:nvPr>
            <p:ph idx="5" type="body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5" name="Google Shape;445;p44"/>
          <p:cNvSpPr txBox="1"/>
          <p:nvPr>
            <p:ph idx="6" type="body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6" name="Google Shape;446;p44"/>
          <p:cNvSpPr txBox="1"/>
          <p:nvPr>
            <p:ph idx="7" type="body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7" name="Google Shape;447;p44"/>
          <p:cNvSpPr/>
          <p:nvPr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rgbClr val="CB00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rgbClr val="FF8900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9" name="Google Shape;449;p44"/>
          <p:cNvSpPr/>
          <p:nvPr/>
        </p:nvSpPr>
        <p:spPr>
          <a:xfrm>
            <a:off x="11012668" y="4839956"/>
            <a:ext cx="4532131" cy="183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p44"/>
          <p:cNvSpPr txBox="1"/>
          <p:nvPr>
            <p:ph idx="8" type="body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51" name="Google Shape;451;p44"/>
          <p:cNvSpPr txBox="1"/>
          <p:nvPr>
            <p:ph idx="9" type="body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52" name="Google Shape;452;p44"/>
          <p:cNvSpPr txBox="1"/>
          <p:nvPr>
            <p:ph idx="13" type="body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53" name="Google Shape;453;p44"/>
          <p:cNvSpPr txBox="1"/>
          <p:nvPr>
            <p:ph idx="14" type="body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54" name="Google Shape;454;p44"/>
          <p:cNvSpPr txBox="1"/>
          <p:nvPr>
            <p:ph idx="15" type="body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55" name="Google Shape;455;p44"/>
          <p:cNvSpPr txBox="1"/>
          <p:nvPr>
            <p:ph idx="16" type="body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56" name="Google Shape;456;p44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7" name="Google Shape;4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458" name="Google Shape;4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hotos - Texts">
  <p:cSld name="4 Photos - Texts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>
            <p:ph idx="2" type="pic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A800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45"/>
          <p:cNvSpPr txBox="1"/>
          <p:nvPr>
            <p:ph idx="1" type="body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2" name="Google Shape;462;p45"/>
          <p:cNvSpPr txBox="1"/>
          <p:nvPr>
            <p:ph idx="3" type="body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3" name="Google Shape;463;p45"/>
          <p:cNvSpPr txBox="1"/>
          <p:nvPr>
            <p:ph idx="4" type="body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4" name="Google Shape;464;p45"/>
          <p:cNvSpPr txBox="1"/>
          <p:nvPr>
            <p:ph idx="5" type="body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5" name="Google Shape;465;p45"/>
          <p:cNvSpPr txBox="1"/>
          <p:nvPr>
            <p:ph idx="6" type="body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6" name="Google Shape;466;p45"/>
          <p:cNvSpPr txBox="1"/>
          <p:nvPr>
            <p:ph idx="7" type="body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7" name="Google Shape;467;p45"/>
          <p:cNvSpPr txBox="1"/>
          <p:nvPr>
            <p:ph idx="8" type="body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8" name="Google Shape;468;p45"/>
          <p:cNvSpPr txBox="1"/>
          <p:nvPr>
            <p:ph idx="9" type="body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9" name="Google Shape;469;p45"/>
          <p:cNvSpPr/>
          <p:nvPr>
            <p:ph idx="13" type="pic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A800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45"/>
          <p:cNvSpPr/>
          <p:nvPr>
            <p:ph idx="14" type="pic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A800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45"/>
          <p:cNvSpPr/>
          <p:nvPr>
            <p:ph idx="15" type="pic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A800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45"/>
          <p:cNvSpPr txBox="1"/>
          <p:nvPr>
            <p:ph idx="16" type="body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500FF"/>
              </a:buClr>
              <a:buSzPts val="3300"/>
              <a:buFont typeface="Helvetica Neue"/>
              <a:buNone/>
              <a:defRPr b="1" i="0" sz="4400">
                <a:solidFill>
                  <a:srgbClr val="35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73" name="Google Shape;473;p45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4" name="Google Shape;474;p45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5" name="Google Shape;47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476" name="Google Shape;47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Photos - Texts">
  <p:cSld name="1_3 Photos - Texts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6"/>
          <p:cNvSpPr/>
          <p:nvPr>
            <p:ph idx="2" type="pic"/>
          </p:nvPr>
        </p:nvSpPr>
        <p:spPr>
          <a:xfrm>
            <a:off x="1752148" y="1929475"/>
            <a:ext cx="2552243" cy="25560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3700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46"/>
          <p:cNvSpPr txBox="1"/>
          <p:nvPr>
            <p:ph idx="1" type="body"/>
          </p:nvPr>
        </p:nvSpPr>
        <p:spPr>
          <a:xfrm>
            <a:off x="833301" y="4637371"/>
            <a:ext cx="4392000" cy="50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0" name="Google Shape;480;p46"/>
          <p:cNvSpPr txBox="1"/>
          <p:nvPr>
            <p:ph idx="3" type="body"/>
          </p:nvPr>
        </p:nvSpPr>
        <p:spPr>
          <a:xfrm>
            <a:off x="825319" y="5147071"/>
            <a:ext cx="439200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1" name="Google Shape;481;p46"/>
          <p:cNvSpPr txBox="1"/>
          <p:nvPr>
            <p:ph idx="4" type="body"/>
          </p:nvPr>
        </p:nvSpPr>
        <p:spPr>
          <a:xfrm>
            <a:off x="6018490" y="4637371"/>
            <a:ext cx="439200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2" name="Google Shape;482;p46"/>
          <p:cNvSpPr txBox="1"/>
          <p:nvPr>
            <p:ph idx="5" type="body"/>
          </p:nvPr>
        </p:nvSpPr>
        <p:spPr>
          <a:xfrm>
            <a:off x="6018490" y="5147071"/>
            <a:ext cx="439200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3" name="Google Shape;483;p46"/>
          <p:cNvSpPr txBox="1"/>
          <p:nvPr>
            <p:ph idx="6" type="body"/>
          </p:nvPr>
        </p:nvSpPr>
        <p:spPr>
          <a:xfrm>
            <a:off x="11124998" y="4637371"/>
            <a:ext cx="439200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4" name="Google Shape;484;p46"/>
          <p:cNvSpPr txBox="1"/>
          <p:nvPr>
            <p:ph idx="7" type="body"/>
          </p:nvPr>
        </p:nvSpPr>
        <p:spPr>
          <a:xfrm>
            <a:off x="11124998" y="5147071"/>
            <a:ext cx="439200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5" name="Google Shape;485;p46"/>
          <p:cNvSpPr/>
          <p:nvPr>
            <p:ph idx="8" type="pic"/>
          </p:nvPr>
        </p:nvSpPr>
        <p:spPr>
          <a:xfrm>
            <a:off x="6938369" y="1929475"/>
            <a:ext cx="2552243" cy="25560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3700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46"/>
          <p:cNvSpPr/>
          <p:nvPr>
            <p:ph idx="9" type="pic"/>
          </p:nvPr>
        </p:nvSpPr>
        <p:spPr>
          <a:xfrm>
            <a:off x="12044877" y="1929475"/>
            <a:ext cx="2552243" cy="25560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3700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46"/>
          <p:cNvSpPr txBox="1"/>
          <p:nvPr>
            <p:ph idx="13" type="body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500FF"/>
              </a:buClr>
              <a:buSzPts val="3300"/>
              <a:buFont typeface="Helvetica Neue"/>
              <a:buNone/>
              <a:defRPr b="1" i="0" sz="4400">
                <a:solidFill>
                  <a:srgbClr val="35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8" name="Google Shape;488;p46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9" name="Google Shape;489;p46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0" name="Google Shape;49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491" name="Google Shape;49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hotos - List">
  <p:cSld name="5 Photos - List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7"/>
          <p:cNvSpPr/>
          <p:nvPr>
            <p:ph idx="2" type="pic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8200C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47"/>
          <p:cNvSpPr txBox="1"/>
          <p:nvPr>
            <p:ph idx="1" type="body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95" name="Google Shape;495;p47"/>
          <p:cNvSpPr txBox="1"/>
          <p:nvPr>
            <p:ph idx="3" type="body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500FF"/>
              </a:buClr>
              <a:buSzPts val="3300"/>
              <a:buFont typeface="Open Sans SemiBold"/>
              <a:buNone/>
              <a:defRPr b="1" i="0" sz="4400">
                <a:solidFill>
                  <a:srgbClr val="3500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96" name="Google Shape;496;p47"/>
          <p:cNvSpPr/>
          <p:nvPr>
            <p:ph idx="4" type="pic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8200C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47"/>
          <p:cNvSpPr/>
          <p:nvPr>
            <p:ph idx="5" type="pic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8200C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47"/>
          <p:cNvSpPr/>
          <p:nvPr>
            <p:ph idx="6" type="pic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8200C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47"/>
          <p:cNvSpPr/>
          <p:nvPr>
            <p:ph idx="7" type="pic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rgbClr val="8200CB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47"/>
          <p:cNvSpPr txBox="1"/>
          <p:nvPr>
            <p:ph idx="8" type="body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01" name="Google Shape;501;p47"/>
          <p:cNvSpPr txBox="1"/>
          <p:nvPr>
            <p:ph idx="9" type="body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02" name="Google Shape;502;p47"/>
          <p:cNvSpPr txBox="1"/>
          <p:nvPr>
            <p:ph idx="13" type="body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03" name="Google Shape;503;p47"/>
          <p:cNvSpPr txBox="1"/>
          <p:nvPr>
            <p:ph idx="14" type="body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cxnSp>
        <p:nvCxnSpPr>
          <p:cNvPr id="504" name="Google Shape;504;p47"/>
          <p:cNvCxnSpPr/>
          <p:nvPr/>
        </p:nvCxnSpPr>
        <p:spPr>
          <a:xfrm>
            <a:off x="3483980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5" name="Google Shape;505;p47"/>
          <p:cNvCxnSpPr/>
          <p:nvPr/>
        </p:nvCxnSpPr>
        <p:spPr>
          <a:xfrm>
            <a:off x="6574421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6" name="Google Shape;506;p47"/>
          <p:cNvCxnSpPr/>
          <p:nvPr/>
        </p:nvCxnSpPr>
        <p:spPr>
          <a:xfrm>
            <a:off x="9664861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7" name="Google Shape;507;p47"/>
          <p:cNvCxnSpPr/>
          <p:nvPr/>
        </p:nvCxnSpPr>
        <p:spPr>
          <a:xfrm>
            <a:off x="12778451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8" name="Google Shape;508;p47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9" name="Google Shape;509;p47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0" name="Google Shape;51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511" name="Google Shape;51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Photos - Text">
  <p:cSld name="6 Photos - Text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8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3700FF"/>
              </a:gs>
              <a:gs pos="32000">
                <a:srgbClr val="3700FF"/>
              </a:gs>
              <a:gs pos="100000">
                <a:srgbClr val="CB00FF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4" name="Google Shape;514;p48"/>
          <p:cNvSpPr/>
          <p:nvPr>
            <p:ph idx="2" type="pic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48"/>
          <p:cNvSpPr txBox="1"/>
          <p:nvPr>
            <p:ph idx="1" type="body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  <a:defRPr b="1" i="0" sz="3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16" name="Google Shape;516;p48"/>
          <p:cNvSpPr txBox="1"/>
          <p:nvPr>
            <p:ph idx="3" type="body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E7F8"/>
              </a:buClr>
              <a:buSzPts val="1800"/>
              <a:buFont typeface="Open Sans"/>
              <a:buNone/>
              <a:defRPr b="0" i="0" sz="2400">
                <a:solidFill>
                  <a:srgbClr val="D5E7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17" name="Google Shape;517;p48"/>
          <p:cNvSpPr txBox="1"/>
          <p:nvPr>
            <p:ph idx="4" type="body"/>
          </p:nvPr>
        </p:nvSpPr>
        <p:spPr>
          <a:xfrm>
            <a:off x="711199" y="524933"/>
            <a:ext cx="14303103" cy="935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 SemiBold"/>
              <a:buNone/>
              <a:defRPr b="1" i="0" sz="4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18" name="Google Shape;518;p48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9" name="Google Shape;519;p48"/>
          <p:cNvSpPr/>
          <p:nvPr>
            <p:ph idx="5" type="pic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48"/>
          <p:cNvSpPr txBox="1"/>
          <p:nvPr>
            <p:ph idx="6" type="body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  <a:defRPr b="1" i="0" sz="3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21" name="Google Shape;521;p48"/>
          <p:cNvSpPr txBox="1"/>
          <p:nvPr>
            <p:ph idx="7" type="body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E7F8"/>
              </a:buClr>
              <a:buSzPts val="1800"/>
              <a:buFont typeface="Open Sans"/>
              <a:buNone/>
              <a:defRPr b="0" i="0" sz="2400">
                <a:solidFill>
                  <a:srgbClr val="D5E7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22" name="Google Shape;522;p48"/>
          <p:cNvSpPr/>
          <p:nvPr>
            <p:ph idx="8" type="pic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48"/>
          <p:cNvSpPr txBox="1"/>
          <p:nvPr>
            <p:ph idx="9" type="body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  <a:defRPr b="1" i="0" sz="3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24" name="Google Shape;524;p48"/>
          <p:cNvSpPr txBox="1"/>
          <p:nvPr>
            <p:ph idx="13" type="body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E7F8"/>
              </a:buClr>
              <a:buSzPts val="1800"/>
              <a:buFont typeface="Open Sans"/>
              <a:buNone/>
              <a:defRPr b="0" i="0" sz="2400">
                <a:solidFill>
                  <a:srgbClr val="D5E7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25" name="Google Shape;525;p48"/>
          <p:cNvSpPr/>
          <p:nvPr>
            <p:ph idx="14" type="pic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48"/>
          <p:cNvSpPr txBox="1"/>
          <p:nvPr>
            <p:ph idx="15" type="body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 SemiBold"/>
              <a:buNone/>
              <a:defRPr b="1" i="0" sz="2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27" name="Google Shape;527;p48"/>
          <p:cNvSpPr txBox="1"/>
          <p:nvPr>
            <p:ph idx="16" type="body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E7F8"/>
              </a:buClr>
              <a:buSzPts val="1800"/>
              <a:buFont typeface="Open Sans"/>
              <a:buNone/>
              <a:defRPr b="0" i="0" sz="2400">
                <a:solidFill>
                  <a:srgbClr val="D5E7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28" name="Google Shape;528;p48"/>
          <p:cNvSpPr/>
          <p:nvPr>
            <p:ph idx="17" type="pic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48"/>
          <p:cNvSpPr txBox="1"/>
          <p:nvPr>
            <p:ph idx="18" type="body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  <a:defRPr b="1" i="0" sz="3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30" name="Google Shape;530;p48"/>
          <p:cNvSpPr txBox="1"/>
          <p:nvPr>
            <p:ph idx="19" type="body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E7F8"/>
              </a:buClr>
              <a:buSzPts val="1800"/>
              <a:buFont typeface="Open Sans"/>
              <a:buNone/>
              <a:defRPr b="0" i="0" sz="2400">
                <a:solidFill>
                  <a:srgbClr val="D5E7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31" name="Google Shape;531;p48"/>
          <p:cNvSpPr/>
          <p:nvPr>
            <p:ph idx="20" type="pic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48"/>
          <p:cNvSpPr txBox="1"/>
          <p:nvPr>
            <p:ph idx="21" type="body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  <a:defRPr b="1" i="0" sz="3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33" name="Google Shape;533;p48"/>
          <p:cNvSpPr txBox="1"/>
          <p:nvPr>
            <p:ph idx="22" type="body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5E7F8"/>
              </a:buClr>
              <a:buSzPts val="1800"/>
              <a:buFont typeface="Open Sans"/>
              <a:buNone/>
              <a:defRPr b="0" i="0" sz="2400">
                <a:solidFill>
                  <a:srgbClr val="D5E7F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34" name="Google Shape;534;p48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5" name="Google Shape;535;p48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6" name="Google Shape;53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537" name="Google Shape;53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">
  <p:cSld name="Image Right - Tex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"/>
          <p:cNvSpPr txBox="1"/>
          <p:nvPr>
            <p:ph idx="1" type="body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00FF"/>
              </a:buClr>
              <a:buSzPts val="4950"/>
              <a:buFont typeface="Open Sans SemiBold"/>
              <a:buNone/>
              <a:defRPr b="1" i="0" sz="6600">
                <a:solidFill>
                  <a:srgbClr val="3700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40" name="Google Shape;540;p49"/>
          <p:cNvSpPr txBox="1"/>
          <p:nvPr>
            <p:ph idx="2" type="body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  <a:defRPr b="0" i="0" sz="3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541" name="Google Shape;54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9"/>
          <p:cNvSpPr/>
          <p:nvPr>
            <p:ph idx="3" type="pic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49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4" name="Google Shape;544;p49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5" name="Google Shape;54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546" name="Google Shape;54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Right - Text">
  <p:cSld name="1_Image Right - Tex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0"/>
          <p:cNvSpPr/>
          <p:nvPr>
            <p:ph idx="2" type="pic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  <a:noFill/>
          <a:ln>
            <a:noFill/>
          </a:ln>
        </p:spPr>
      </p:sp>
      <p:sp>
        <p:nvSpPr>
          <p:cNvPr id="549" name="Google Shape;549;p50"/>
          <p:cNvSpPr txBox="1"/>
          <p:nvPr>
            <p:ph idx="1" type="body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00FF"/>
              </a:buClr>
              <a:buSzPts val="4950"/>
              <a:buFont typeface="Open Sans SemiBold"/>
              <a:buNone/>
              <a:defRPr b="1" i="0" sz="6600">
                <a:solidFill>
                  <a:srgbClr val="3700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50" name="Google Shape;550;p50"/>
          <p:cNvSpPr txBox="1"/>
          <p:nvPr>
            <p:ph idx="3" type="body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  <a:defRPr b="0" i="0" sz="3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551" name="Google Shape;55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0"/>
          <p:cNvSpPr/>
          <p:nvPr/>
        </p:nvSpPr>
        <p:spPr>
          <a:xfrm>
            <a:off x="8921831" y="6031940"/>
            <a:ext cx="8968799" cy="1616977"/>
          </a:xfrm>
          <a:prstGeom prst="roundRect">
            <a:avLst>
              <a:gd fmla="val 50000" name="adj"/>
            </a:avLst>
          </a:prstGeom>
          <a:solidFill>
            <a:srgbClr val="CB00FF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3" name="Google Shape;553;p50"/>
          <p:cNvSpPr txBox="1"/>
          <p:nvPr>
            <p:ph idx="4" type="body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None/>
              <a:defRPr b="1" i="1" sz="4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54" name="Google Shape;554;p50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5" name="Google Shape;555;p50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6" name="Google Shape;55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557" name="Google Shape;55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 showMasterSp="0">
  <p:cSld name="Cover 1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2" y="-1"/>
            <a:ext cx="16272000" cy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6000" cy="914955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1"/>
          <p:cNvSpPr txBox="1"/>
          <p:nvPr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00FF"/>
              </a:buClr>
              <a:buSzPts val="13000"/>
              <a:buFont typeface="Open Sans SemiBold"/>
              <a:buNone/>
            </a:pPr>
            <a:r>
              <a:rPr b="1" i="0" lang="en-US" sz="13000" u="none" cap="none" strike="noStrike">
                <a:solidFill>
                  <a:srgbClr val="CB00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Thank you!</a:t>
            </a:r>
            <a:endParaRPr/>
          </a:p>
        </p:txBody>
      </p:sp>
      <p:sp>
        <p:nvSpPr>
          <p:cNvPr id="561" name="Google Shape;561;p51"/>
          <p:cNvSpPr txBox="1"/>
          <p:nvPr>
            <p:ph idx="1" type="body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000"/>
              <a:buFont typeface="Open Sans"/>
              <a:buNone/>
              <a:defRPr b="1" i="0" sz="40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62" name="Google Shape;562;p51"/>
          <p:cNvSpPr txBox="1"/>
          <p:nvPr>
            <p:ph idx="2" type="body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pen Sans"/>
              <a:buNone/>
              <a:defRPr b="0" i="0" sz="3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563" name="Google Shape;56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7000" y="8365231"/>
            <a:ext cx="70200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2D3292">
                  <a:alpha val="20000"/>
                </a:srgbClr>
              </a:gs>
              <a:gs pos="100000">
                <a:srgbClr val="69CDF3">
                  <a:alpha val="20000"/>
                </a:srgbClr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66" name="Google Shape;566;p52"/>
          <p:cNvGrpSpPr/>
          <p:nvPr/>
        </p:nvGrpSpPr>
        <p:grpSpPr>
          <a:xfrm>
            <a:off x="305246" y="278086"/>
            <a:ext cx="985485" cy="8587829"/>
            <a:chOff x="421439" y="107680"/>
            <a:chExt cx="739114" cy="6440872"/>
          </a:xfrm>
        </p:grpSpPr>
        <p:grpSp>
          <p:nvGrpSpPr>
            <p:cNvPr id="567" name="Google Shape;567;p52"/>
            <p:cNvGrpSpPr/>
            <p:nvPr/>
          </p:nvGrpSpPr>
          <p:grpSpPr>
            <a:xfrm rot="-5400000">
              <a:off x="-806454" y="1368607"/>
              <a:ext cx="3227934" cy="706080"/>
              <a:chOff x="1526131" y="3355119"/>
              <a:chExt cx="1693505" cy="370438"/>
            </a:xfrm>
          </p:grpSpPr>
          <p:sp>
            <p:nvSpPr>
              <p:cNvPr id="568" name="Google Shape;568;p52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69" name="Google Shape;569;p52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0" name="Google Shape;570;p52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1" name="Google Shape;571;p52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2" name="Google Shape;572;p52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3" name="Google Shape;573;p52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4" name="Google Shape;574;p52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5" name="Google Shape;575;p52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rect b="b" l="l" r="r" t="t"/>
                <a:pathLst>
                  <a:path extrusionOk="0" h="324945" w="216630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grpSp>
          <p:nvGrpSpPr>
            <p:cNvPr id="576" name="Google Shape;576;p52"/>
            <p:cNvGrpSpPr/>
            <p:nvPr/>
          </p:nvGrpSpPr>
          <p:grpSpPr>
            <a:xfrm rot="-5400000">
              <a:off x="-839488" y="4581545"/>
              <a:ext cx="3227934" cy="706080"/>
              <a:chOff x="1526131" y="3355119"/>
              <a:chExt cx="1693505" cy="370438"/>
            </a:xfrm>
          </p:grpSpPr>
          <p:sp>
            <p:nvSpPr>
              <p:cNvPr id="577" name="Google Shape;577;p52"/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8" name="Google Shape;578;p52"/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79" name="Google Shape;579;p52"/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80" name="Google Shape;580;p52"/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81" name="Google Shape;581;p52"/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82" name="Google Shape;582;p52"/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83" name="Google Shape;583;p52"/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rect b="b" l="l" r="r" t="t"/>
                <a:pathLst>
                  <a:path extrusionOk="0" h="346608" w="216630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84" name="Google Shape;584;p52"/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rect b="b" l="l" r="r" t="t"/>
                <a:pathLst>
                  <a:path extrusionOk="0" h="324945" w="216630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solidFill>
                <a:srgbClr val="FFFFFF">
                  <a:alpha val="1372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67"/>
                  <a:buFont typeface="Helvetica Neue Light"/>
                  <a:buNone/>
                </a:pPr>
                <a:r>
                  <a:t/>
                </a:r>
                <a:endParaRPr b="0" i="0" sz="4267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3"/>
          <p:cNvSpPr/>
          <p:nvPr/>
        </p:nvSpPr>
        <p:spPr>
          <a:xfrm>
            <a:off x="10215688" y="4966587"/>
            <a:ext cx="6040313" cy="4222016"/>
          </a:xfrm>
          <a:custGeom>
            <a:rect b="b" l="l" r="r" t="t"/>
            <a:pathLst>
              <a:path extrusionOk="0" h="3166512" w="4530235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lt1">
              <a:alpha val="1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7" name="Google Shape;587;p53"/>
          <p:cNvSpPr/>
          <p:nvPr/>
        </p:nvSpPr>
        <p:spPr>
          <a:xfrm>
            <a:off x="14844295" y="2566736"/>
            <a:ext cx="1219200" cy="357204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2F2FB">
                  <a:alpha val="0"/>
                </a:srgbClr>
              </a:gs>
              <a:gs pos="33000">
                <a:srgbClr val="F2F2FB">
                  <a:alpha val="0"/>
                </a:srgbClr>
              </a:gs>
              <a:gs pos="100000">
                <a:srgbClr val="FE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8" name="Google Shape;588;p53"/>
          <p:cNvSpPr/>
          <p:nvPr/>
        </p:nvSpPr>
        <p:spPr>
          <a:xfrm flipH="1">
            <a:off x="1005162" y="1704607"/>
            <a:ext cx="492245" cy="306081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2F2FB">
                  <a:alpha val="0"/>
                </a:srgbClr>
              </a:gs>
              <a:gs pos="33000">
                <a:srgbClr val="F2F2FB">
                  <a:alpha val="0"/>
                </a:srgbClr>
              </a:gs>
              <a:gs pos="100000">
                <a:srgbClr val="FEFFFF">
                  <a:alpha val="7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89" name="Google Shape;589;p53"/>
          <p:cNvPicPr preferRelativeResize="0"/>
          <p:nvPr/>
        </p:nvPicPr>
        <p:blipFill rotWithShape="1">
          <a:blip r:embed="rId3">
            <a:alphaModFix amt="27000"/>
          </a:blip>
          <a:srcRect b="0" l="0" r="0" t="0"/>
          <a:stretch/>
        </p:blipFill>
        <p:spPr>
          <a:xfrm rot="-8493626">
            <a:off x="9093214" y="462995"/>
            <a:ext cx="5954961" cy="5264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53"/>
          <p:cNvGrpSpPr/>
          <p:nvPr/>
        </p:nvGrpSpPr>
        <p:grpSpPr>
          <a:xfrm>
            <a:off x="213427" y="217603"/>
            <a:ext cx="3708397" cy="3041587"/>
            <a:chOff x="160070" y="163202"/>
            <a:chExt cx="2781298" cy="2281190"/>
          </a:xfrm>
        </p:grpSpPr>
        <p:sp>
          <p:nvSpPr>
            <p:cNvPr id="591" name="Google Shape;591;p53"/>
            <p:cNvSpPr/>
            <p:nvPr/>
          </p:nvSpPr>
          <p:spPr>
            <a:xfrm>
              <a:off x="160070" y="16384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2" name="Google Shape;592;p53"/>
            <p:cNvSpPr/>
            <p:nvPr/>
          </p:nvSpPr>
          <p:spPr>
            <a:xfrm>
              <a:off x="49172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3" name="Google Shape;593;p53"/>
            <p:cNvSpPr/>
            <p:nvPr/>
          </p:nvSpPr>
          <p:spPr>
            <a:xfrm>
              <a:off x="821614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1151509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148140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6" name="Google Shape;596;p53"/>
            <p:cNvSpPr/>
            <p:nvPr/>
          </p:nvSpPr>
          <p:spPr>
            <a:xfrm>
              <a:off x="1813055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7" name="Google Shape;597;p53"/>
            <p:cNvSpPr/>
            <p:nvPr/>
          </p:nvSpPr>
          <p:spPr>
            <a:xfrm>
              <a:off x="2142951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8" name="Google Shape;598;p53"/>
            <p:cNvSpPr/>
            <p:nvPr/>
          </p:nvSpPr>
          <p:spPr>
            <a:xfrm>
              <a:off x="2472846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2800987" y="16320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0" name="Google Shape;600;p53"/>
            <p:cNvSpPr/>
            <p:nvPr/>
          </p:nvSpPr>
          <p:spPr>
            <a:xfrm>
              <a:off x="16182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1" name="Google Shape;601;p53"/>
            <p:cNvSpPr/>
            <p:nvPr/>
          </p:nvSpPr>
          <p:spPr>
            <a:xfrm>
              <a:off x="49172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821614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1151509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148140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1813055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6" name="Google Shape;606;p53"/>
            <p:cNvSpPr/>
            <p:nvPr/>
          </p:nvSpPr>
          <p:spPr>
            <a:xfrm>
              <a:off x="2142951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7" name="Google Shape;607;p53"/>
            <p:cNvSpPr/>
            <p:nvPr/>
          </p:nvSpPr>
          <p:spPr>
            <a:xfrm>
              <a:off x="2472846" y="43168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16182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49172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0" name="Google Shape;610;p53"/>
            <p:cNvSpPr/>
            <p:nvPr/>
          </p:nvSpPr>
          <p:spPr>
            <a:xfrm>
              <a:off x="821614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1151509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1481405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1811302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2142951" y="69840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5" name="Google Shape;615;p53"/>
            <p:cNvSpPr/>
            <p:nvPr/>
          </p:nvSpPr>
          <p:spPr>
            <a:xfrm>
              <a:off x="16182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6" name="Google Shape;616;p53"/>
            <p:cNvSpPr/>
            <p:nvPr/>
          </p:nvSpPr>
          <p:spPr>
            <a:xfrm>
              <a:off x="491721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821614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1151509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148140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1813055" y="966883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1" name="Google Shape;621;p53"/>
            <p:cNvSpPr/>
            <p:nvPr/>
          </p:nvSpPr>
          <p:spPr>
            <a:xfrm>
              <a:off x="16182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2" name="Google Shape;622;p53"/>
            <p:cNvSpPr/>
            <p:nvPr/>
          </p:nvSpPr>
          <p:spPr>
            <a:xfrm>
              <a:off x="491721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821614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1151509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1481405" y="123360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6" name="Google Shape;626;p53"/>
            <p:cNvSpPr/>
            <p:nvPr/>
          </p:nvSpPr>
          <p:spPr>
            <a:xfrm>
              <a:off x="160070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7" name="Google Shape;627;p53"/>
            <p:cNvSpPr/>
            <p:nvPr/>
          </p:nvSpPr>
          <p:spPr>
            <a:xfrm>
              <a:off x="491721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8" name="Google Shape;628;p53"/>
            <p:cNvSpPr/>
            <p:nvPr/>
          </p:nvSpPr>
          <p:spPr>
            <a:xfrm>
              <a:off x="821614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29" name="Google Shape;629;p53"/>
            <p:cNvSpPr/>
            <p:nvPr/>
          </p:nvSpPr>
          <p:spPr>
            <a:xfrm>
              <a:off x="1151509" y="150033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0" name="Google Shape;630;p53"/>
            <p:cNvSpPr/>
            <p:nvPr/>
          </p:nvSpPr>
          <p:spPr>
            <a:xfrm>
              <a:off x="16182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491721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2" name="Google Shape;632;p53"/>
            <p:cNvSpPr/>
            <p:nvPr/>
          </p:nvSpPr>
          <p:spPr>
            <a:xfrm>
              <a:off x="821614" y="1768810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161824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491721" y="2035532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5" name="Google Shape;635;p53"/>
            <p:cNvSpPr/>
            <p:nvPr/>
          </p:nvSpPr>
          <p:spPr>
            <a:xfrm>
              <a:off x="161824" y="2304011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67"/>
                <a:buFont typeface="Helvetica Neue Light"/>
                <a:buNone/>
              </a:pPr>
              <a:r>
                <a:t/>
              </a:r>
              <a:endParaRPr b="0" i="0" sz="4267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636" name="Google Shape;636;p53"/>
          <p:cNvSpPr/>
          <p:nvPr/>
        </p:nvSpPr>
        <p:spPr>
          <a:xfrm rot="1642289">
            <a:off x="2676871" y="5479561"/>
            <a:ext cx="394720" cy="39472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7" name="Google Shape;637;p53"/>
          <p:cNvSpPr/>
          <p:nvPr/>
        </p:nvSpPr>
        <p:spPr>
          <a:xfrm rot="-9543087">
            <a:off x="5707616" y="7658117"/>
            <a:ext cx="334936" cy="288737"/>
          </a:xfrm>
          <a:prstGeom prst="triangle">
            <a:avLst>
              <a:gd fmla="val 50000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8" name="Google Shape;638;p53"/>
          <p:cNvSpPr/>
          <p:nvPr/>
        </p:nvSpPr>
        <p:spPr>
          <a:xfrm rot="1642289">
            <a:off x="14828603" y="751605"/>
            <a:ext cx="394720" cy="394720"/>
          </a:xfrm>
          <a:prstGeom prst="plus">
            <a:avLst>
              <a:gd fmla="val 43777" name="adj"/>
            </a:avLst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9" name="Google Shape;639;p53"/>
          <p:cNvSpPr/>
          <p:nvPr/>
        </p:nvSpPr>
        <p:spPr>
          <a:xfrm rot="-8783314">
            <a:off x="2305178" y="2895885"/>
            <a:ext cx="473140" cy="726609"/>
          </a:xfrm>
          <a:custGeom>
            <a:rect b="b" l="l" r="r" t="t"/>
            <a:pathLst>
              <a:path extrusionOk="0" h="544956" w="354855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40" name="Google Shape;640;p53"/>
          <p:cNvSpPr/>
          <p:nvPr/>
        </p:nvSpPr>
        <p:spPr>
          <a:xfrm rot="10800000">
            <a:off x="31617" y="0"/>
            <a:ext cx="10641263" cy="8846371"/>
          </a:xfrm>
          <a:custGeom>
            <a:rect b="b" l="l" r="r" t="t"/>
            <a:pathLst>
              <a:path extrusionOk="0" h="3166512" w="4530235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Helvetica Neue Light"/>
              <a:buNone/>
            </a:pPr>
            <a:r>
              <a:t/>
            </a:r>
            <a:endParaRPr b="0" i="0" sz="4267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1">
  <p:cSld name="1_Title 1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5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21427" y="0"/>
            <a:ext cx="16234573" cy="914593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4"/>
          <p:cNvSpPr txBox="1"/>
          <p:nvPr>
            <p:ph idx="1" type="body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  <a:noFill/>
          <a:ln>
            <a:noFill/>
          </a:ln>
        </p:spPr>
        <p:txBody>
          <a:bodyPr anchorCtr="1" anchor="b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6000"/>
              <a:buFont typeface="Helvetica Neue"/>
              <a:buNone/>
              <a:defRPr b="1" i="0" sz="8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44" name="Google Shape;644;p54"/>
          <p:cNvSpPr txBox="1"/>
          <p:nvPr>
            <p:ph idx="2" type="body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150"/>
              <a:buFont typeface="Helvetica Neue Light"/>
              <a:buNone/>
              <a:defRPr b="0" i="0" sz="4200">
                <a:solidFill>
                  <a:srgbClr val="4687E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45" name="Google Shape;645;p54"/>
          <p:cNvSpPr txBox="1"/>
          <p:nvPr>
            <p:ph idx="3" type="body"/>
          </p:nvPr>
        </p:nvSpPr>
        <p:spPr>
          <a:xfrm>
            <a:off x="4176060" y="1387791"/>
            <a:ext cx="7901640" cy="492443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400"/>
              <a:buFont typeface="Helvetica Neue"/>
              <a:buNone/>
              <a:defRPr b="1" i="0" sz="32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46" name="Google Shape;646;p54"/>
          <p:cNvSpPr txBox="1"/>
          <p:nvPr>
            <p:ph idx="4" type="body"/>
          </p:nvPr>
        </p:nvSpPr>
        <p:spPr>
          <a:xfrm>
            <a:off x="4176060" y="1880235"/>
            <a:ext cx="7901640" cy="528794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360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elvetica Neue Light"/>
              <a:buNone/>
              <a:defRPr b="0" i="0" sz="32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647" name="Google Shape;64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3160" y="374218"/>
            <a:ext cx="967440" cy="96744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54"/>
          <p:cNvSpPr txBox="1"/>
          <p:nvPr>
            <p:ph idx="11" type="ftr"/>
          </p:nvPr>
        </p:nvSpPr>
        <p:spPr>
          <a:xfrm>
            <a:off x="4632795" y="8446512"/>
            <a:ext cx="7127486" cy="332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649" name="Google Shape;64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54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3" name="Google Shape;653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2">
  <p:cSld name="2_Title 2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6390" y="2732109"/>
            <a:ext cx="4272997" cy="6409496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5"/>
          <p:cNvSpPr txBox="1"/>
          <p:nvPr>
            <p:ph idx="1" type="body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150"/>
              <a:buFont typeface="Helvetica Neue Light"/>
              <a:buNone/>
              <a:defRPr b="0" i="0" sz="4200">
                <a:solidFill>
                  <a:srgbClr val="4687E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57" name="Google Shape;657;p55"/>
          <p:cNvSpPr txBox="1"/>
          <p:nvPr>
            <p:ph idx="2" type="body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58" name="Google Shape;658;p55"/>
          <p:cNvSpPr txBox="1"/>
          <p:nvPr>
            <p:ph idx="3" type="body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 Light"/>
              <a:buNone/>
              <a:defRPr b="0" i="0" sz="24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59" name="Google Shape;659;p55"/>
          <p:cNvSpPr txBox="1"/>
          <p:nvPr>
            <p:ph idx="4" type="body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60" name="Google Shape;660;p55"/>
          <p:cNvSpPr txBox="1"/>
          <p:nvPr>
            <p:ph idx="5" type="body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 Light"/>
              <a:buNone/>
              <a:defRPr b="0" i="0" sz="24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cxnSp>
        <p:nvCxnSpPr>
          <p:cNvPr id="661" name="Google Shape;661;p55"/>
          <p:cNvCxnSpPr/>
          <p:nvPr/>
        </p:nvCxnSpPr>
        <p:spPr>
          <a:xfrm>
            <a:off x="8140700" y="710160"/>
            <a:ext cx="0" cy="1079500"/>
          </a:xfrm>
          <a:prstGeom prst="straightConnector1">
            <a:avLst/>
          </a:prstGeom>
          <a:noFill/>
          <a:ln cap="flat" cmpd="sng" w="127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62" name="Google Shape;662;p55"/>
          <p:cNvSpPr txBox="1"/>
          <p:nvPr>
            <p:ph idx="6" type="body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  <a:noFill/>
          <a:ln>
            <a:noFill/>
          </a:ln>
        </p:spPr>
        <p:txBody>
          <a:bodyPr anchorCtr="1" anchor="b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6000"/>
              <a:buFont typeface="Helvetica Neue"/>
              <a:buNone/>
              <a:defRPr b="1" i="0" sz="8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63" name="Google Shape;663;p55"/>
          <p:cNvSpPr txBox="1"/>
          <p:nvPr>
            <p:ph idx="11" type="ftr"/>
          </p:nvPr>
        </p:nvSpPr>
        <p:spPr>
          <a:xfrm>
            <a:off x="4831589" y="8416031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664" name="Google Shape;66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2044383" y="-14990"/>
            <a:ext cx="4272997" cy="640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5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9" name="Google Shape;669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2">
  <p:cSld name="3_Title 2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56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8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6"/>
          <p:cNvSpPr/>
          <p:nvPr/>
        </p:nvSpPr>
        <p:spPr>
          <a:xfrm>
            <a:off x="61380" y="0"/>
            <a:ext cx="16256000" cy="7561913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3" name="Google Shape;673;p56"/>
          <p:cNvSpPr txBox="1"/>
          <p:nvPr>
            <p:ph idx="1" type="body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BFFFF"/>
              </a:buClr>
              <a:buSzPts val="3150"/>
              <a:buFont typeface="Helvetica Neue"/>
              <a:buNone/>
              <a:defRPr b="0" i="0" sz="4200">
                <a:solidFill>
                  <a:srgbClr val="CB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74" name="Google Shape;674;p56"/>
          <p:cNvSpPr txBox="1"/>
          <p:nvPr>
            <p:ph idx="2" type="body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75" name="Google Shape;675;p56"/>
          <p:cNvSpPr txBox="1"/>
          <p:nvPr>
            <p:ph idx="3" type="body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1EAFA"/>
              </a:buClr>
              <a:buSzPts val="1500"/>
              <a:buFont typeface="Helvetica Neue"/>
              <a:buNone/>
              <a:defRPr b="0" i="0" sz="2000">
                <a:solidFill>
                  <a:srgbClr val="C1E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76" name="Google Shape;676;p56"/>
          <p:cNvSpPr txBox="1"/>
          <p:nvPr>
            <p:ph idx="4" type="body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77" name="Google Shape;677;p56"/>
          <p:cNvSpPr txBox="1"/>
          <p:nvPr>
            <p:ph idx="5" type="body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1EAFA"/>
              </a:buClr>
              <a:buSzPts val="1500"/>
              <a:buFont typeface="Helvetica Neue"/>
              <a:buNone/>
              <a:defRPr b="0" i="0" sz="2000">
                <a:solidFill>
                  <a:srgbClr val="C1E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cxnSp>
        <p:nvCxnSpPr>
          <p:cNvPr id="678" name="Google Shape;678;p56"/>
          <p:cNvCxnSpPr/>
          <p:nvPr/>
        </p:nvCxnSpPr>
        <p:spPr>
          <a:xfrm>
            <a:off x="8140700" y="710160"/>
            <a:ext cx="0" cy="1079500"/>
          </a:xfrm>
          <a:prstGeom prst="straightConnector1">
            <a:avLst/>
          </a:prstGeom>
          <a:noFill/>
          <a:ln cap="flat" cmpd="sng" w="127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79" name="Google Shape;679;p56"/>
          <p:cNvSpPr txBox="1"/>
          <p:nvPr>
            <p:ph idx="6" type="body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  <a:noFill/>
          <a:ln>
            <a:noFill/>
          </a:ln>
        </p:spPr>
        <p:txBody>
          <a:bodyPr anchorCtr="1" anchor="b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b="0" i="0"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80" name="Google Shape;680;p56"/>
          <p:cNvSpPr/>
          <p:nvPr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1" name="Google Shape;681;p56"/>
          <p:cNvSpPr txBox="1"/>
          <p:nvPr>
            <p:ph idx="11" type="ftr"/>
          </p:nvPr>
        </p:nvSpPr>
        <p:spPr>
          <a:xfrm>
            <a:off x="4831589" y="8416031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Helvetica Neue"/>
              <a:buNone/>
              <a:defRPr b="0" i="0" sz="14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682" name="Google Shape;68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6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5" name="Google Shape;68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2044383" y="-14990"/>
            <a:ext cx="4272997" cy="640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3">
  <p:cSld name="1_Title 3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993692" y="4779"/>
            <a:ext cx="14240879" cy="802162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lt1"/>
            </a:outerShdw>
          </a:effectLst>
        </p:spPr>
      </p:pic>
      <p:sp>
        <p:nvSpPr>
          <p:cNvPr id="690" name="Google Shape;690;p57"/>
          <p:cNvSpPr txBox="1"/>
          <p:nvPr>
            <p:ph idx="11" type="ftr"/>
          </p:nvPr>
        </p:nvSpPr>
        <p:spPr>
          <a:xfrm>
            <a:off x="6580682" y="8416031"/>
            <a:ext cx="7844209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691" name="Google Shape;69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0956" y="8458973"/>
            <a:ext cx="860081" cy="30793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57"/>
          <p:cNvSpPr txBox="1"/>
          <p:nvPr>
            <p:ph idx="1" type="body"/>
          </p:nvPr>
        </p:nvSpPr>
        <p:spPr>
          <a:xfrm>
            <a:off x="711199" y="558798"/>
            <a:ext cx="11708984" cy="2429131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Helvetica Neue"/>
              <a:buNone/>
              <a:defRPr b="1" i="0" sz="8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93" name="Google Shape;693;p57"/>
          <p:cNvSpPr txBox="1"/>
          <p:nvPr>
            <p:ph idx="2" type="body"/>
          </p:nvPr>
        </p:nvSpPr>
        <p:spPr>
          <a:xfrm>
            <a:off x="711200" y="3004865"/>
            <a:ext cx="11019436" cy="1351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150"/>
              <a:buFont typeface="Helvetica Neue Light"/>
              <a:buNone/>
              <a:defRPr b="0" i="0" sz="4200">
                <a:solidFill>
                  <a:srgbClr val="4687E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grpSp>
        <p:nvGrpSpPr>
          <p:cNvPr id="694" name="Google Shape;694;p57"/>
          <p:cNvGrpSpPr/>
          <p:nvPr/>
        </p:nvGrpSpPr>
        <p:grpSpPr>
          <a:xfrm>
            <a:off x="13347179" y="972084"/>
            <a:ext cx="2536288" cy="481060"/>
            <a:chOff x="11725043" y="8364911"/>
            <a:chExt cx="2536288" cy="481060"/>
          </a:xfrm>
        </p:grpSpPr>
        <p:pic>
          <p:nvPicPr>
            <p:cNvPr id="695" name="Google Shape;695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57"/>
            <p:cNvSpPr txBox="1"/>
            <p:nvPr/>
          </p:nvSpPr>
          <p:spPr>
            <a:xfrm>
              <a:off x="12340417" y="8446825"/>
              <a:ext cx="19209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293"/>
                </a:buClr>
                <a:buSzPts val="2200"/>
                <a:buFont typeface="Open Sans"/>
                <a:buNone/>
              </a:pPr>
              <a:r>
                <a:rPr b="0" i="0" lang="en-US" sz="2200" u="none" cap="none" strike="noStrike">
                  <a:solidFill>
                    <a:srgbClr val="2D3293"/>
                  </a:solidFill>
                  <a:latin typeface="Open Sans"/>
                  <a:ea typeface="Open Sans"/>
                  <a:cs typeface="Open Sans"/>
                  <a:sym typeface="Open Sans"/>
                </a:rPr>
                <a:t>@</a:t>
              </a:r>
              <a:r>
                <a:rPr b="1" i="0" lang="en-US" sz="2200" u="none" cap="none" strike="noStrike">
                  <a:solidFill>
                    <a:srgbClr val="2D3293"/>
                  </a:solidFill>
                  <a:latin typeface="Open Sans"/>
                  <a:ea typeface="Open Sans"/>
                  <a:cs typeface="Open Sans"/>
                  <a:sym typeface="Open Sans"/>
                </a:rPr>
                <a:t>openaire_eu</a:t>
              </a:r>
              <a:endParaRPr b="1" i="0" sz="22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97" name="Google Shape;69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200" y="4685283"/>
            <a:ext cx="730941" cy="73094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7"/>
          <p:cNvSpPr txBox="1"/>
          <p:nvPr>
            <p:ph idx="3" type="body"/>
          </p:nvPr>
        </p:nvSpPr>
        <p:spPr>
          <a:xfrm>
            <a:off x="1691236" y="4676880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99" name="Google Shape;699;p57"/>
          <p:cNvSpPr txBox="1"/>
          <p:nvPr>
            <p:ph idx="4" type="body"/>
          </p:nvPr>
        </p:nvSpPr>
        <p:spPr>
          <a:xfrm>
            <a:off x="1691236" y="5058900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 Light"/>
              <a:buNone/>
              <a:defRPr b="0" i="0" sz="24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00" name="Google Shape;700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4">
  <p:cSld name="1_Title 4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58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8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8"/>
          <p:cNvSpPr/>
          <p:nvPr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5" name="Google Shape;705;p58"/>
          <p:cNvSpPr/>
          <p:nvPr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6" name="Google Shape;706;p58"/>
          <p:cNvSpPr txBox="1"/>
          <p:nvPr>
            <p:ph idx="11" type="ftr"/>
          </p:nvPr>
        </p:nvSpPr>
        <p:spPr>
          <a:xfrm>
            <a:off x="4831589" y="8483763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07" name="Google Shape;707;p58"/>
          <p:cNvSpPr txBox="1"/>
          <p:nvPr>
            <p:ph idx="1" type="body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08" name="Google Shape;708;p58"/>
          <p:cNvSpPr txBox="1"/>
          <p:nvPr>
            <p:ph idx="2" type="body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  <a:defRPr b="0" i="0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09" name="Google Shape;70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00" y="660384"/>
            <a:ext cx="986503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58"/>
          <p:cNvSpPr txBox="1"/>
          <p:nvPr>
            <p:ph idx="3" type="body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11" name="Google Shape;711;p58"/>
          <p:cNvSpPr txBox="1"/>
          <p:nvPr>
            <p:ph idx="4" type="body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b="0" i="0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12" name="Google Shape;71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500297" y="5636944"/>
            <a:ext cx="1933731" cy="29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8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7" name="Google Shape;717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4">
  <p:cSld name="3_Title 4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9"/>
          <p:cNvSpPr/>
          <p:nvPr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0" name="Google Shape;720;p59"/>
          <p:cNvSpPr txBox="1"/>
          <p:nvPr>
            <p:ph idx="11" type="ftr"/>
          </p:nvPr>
        </p:nvSpPr>
        <p:spPr>
          <a:xfrm>
            <a:off x="4831589" y="8483763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close up of an animal&#10;&#10;Description automatically generated" id="721" name="Google Shape;721;p59"/>
          <p:cNvPicPr preferRelativeResize="0"/>
          <p:nvPr/>
        </p:nvPicPr>
        <p:blipFill rotWithShape="1">
          <a:blip r:embed="rId2">
            <a:alphaModFix/>
          </a:blip>
          <a:srcRect b="0" l="-602" r="-1" t="0"/>
          <a:stretch/>
        </p:blipFill>
        <p:spPr>
          <a:xfrm>
            <a:off x="-117" y="0"/>
            <a:ext cx="16271999" cy="8070972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9"/>
          <p:cNvSpPr/>
          <p:nvPr/>
        </p:nvSpPr>
        <p:spPr>
          <a:xfrm>
            <a:off x="-2279" y="0"/>
            <a:ext cx="16272000" cy="8100000"/>
          </a:xfrm>
          <a:prstGeom prst="rect">
            <a:avLst/>
          </a:prstGeom>
          <a:gradFill>
            <a:gsLst>
              <a:gs pos="0">
                <a:srgbClr val="2523AA"/>
              </a:gs>
              <a:gs pos="100000">
                <a:srgbClr val="003CC2">
                  <a:alpha val="15686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3" name="Google Shape;723;p59"/>
          <p:cNvSpPr txBox="1"/>
          <p:nvPr>
            <p:ph idx="1" type="body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24" name="Google Shape;724;p59"/>
          <p:cNvSpPr txBox="1"/>
          <p:nvPr>
            <p:ph idx="2" type="body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  <a:defRPr b="0" i="0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25" name="Google Shape;72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00" y="660384"/>
            <a:ext cx="986503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9"/>
          <p:cNvSpPr txBox="1"/>
          <p:nvPr>
            <p:ph idx="3" type="body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27" name="Google Shape;727;p59"/>
          <p:cNvSpPr txBox="1"/>
          <p:nvPr>
            <p:ph idx="4" type="body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b="0" i="0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28" name="Google Shape;72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500297" y="5636944"/>
            <a:ext cx="1933731" cy="29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59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2" name="Google Shape;732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75019" y="8504797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960" y="8297647"/>
            <a:ext cx="3224103" cy="7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4">
  <p:cSld name="4_Title 4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0"/>
          <p:cNvSpPr/>
          <p:nvPr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6" name="Google Shape;736;p60"/>
          <p:cNvSpPr txBox="1"/>
          <p:nvPr>
            <p:ph idx="11" type="ftr"/>
          </p:nvPr>
        </p:nvSpPr>
        <p:spPr>
          <a:xfrm>
            <a:off x="4831589" y="8483763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close up of an animal&#10;&#10;Description automatically generated" id="737" name="Google Shape;737;p60"/>
          <p:cNvPicPr preferRelativeResize="0"/>
          <p:nvPr/>
        </p:nvPicPr>
        <p:blipFill rotWithShape="1">
          <a:blip r:embed="rId2">
            <a:alphaModFix/>
          </a:blip>
          <a:srcRect b="0" l="-602" r="-1" t="0"/>
          <a:stretch/>
        </p:blipFill>
        <p:spPr>
          <a:xfrm>
            <a:off x="-117" y="0"/>
            <a:ext cx="16271999" cy="8070972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60"/>
          <p:cNvSpPr txBox="1"/>
          <p:nvPr>
            <p:ph idx="1" type="body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39" name="Google Shape;739;p60"/>
          <p:cNvSpPr txBox="1"/>
          <p:nvPr>
            <p:ph idx="2" type="body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  <a:defRPr b="0" i="0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40" name="Google Shape;7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00" y="660384"/>
            <a:ext cx="986503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60"/>
          <p:cNvSpPr txBox="1"/>
          <p:nvPr>
            <p:ph idx="3" type="body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42" name="Google Shape;742;p60"/>
          <p:cNvSpPr txBox="1"/>
          <p:nvPr>
            <p:ph idx="4" type="body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b="0" i="0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43" name="Google Shape;74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500297" y="5636944"/>
            <a:ext cx="1933731" cy="29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60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8" name="Google Shape;748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>
  <p:cSld name="Cover 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1" y="-1"/>
            <a:ext cx="16272000" cy="916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4">
  <p:cSld name="5_Title 4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1"/>
          <p:cNvSpPr/>
          <p:nvPr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1" name="Google Shape;751;p61"/>
          <p:cNvSpPr txBox="1"/>
          <p:nvPr>
            <p:ph idx="11" type="ftr"/>
          </p:nvPr>
        </p:nvSpPr>
        <p:spPr>
          <a:xfrm>
            <a:off x="4831589" y="8483763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descr="A close up of an animal&#10;&#10;Description automatically generated" id="752" name="Google Shape;752;p61"/>
          <p:cNvPicPr preferRelativeResize="0"/>
          <p:nvPr/>
        </p:nvPicPr>
        <p:blipFill rotWithShape="1">
          <a:blip r:embed="rId2">
            <a:alphaModFix/>
          </a:blip>
          <a:srcRect b="0" l="-602" r="-1" t="0"/>
          <a:stretch/>
        </p:blipFill>
        <p:spPr>
          <a:xfrm>
            <a:off x="-117" y="0"/>
            <a:ext cx="16271999" cy="8070972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61"/>
          <p:cNvSpPr/>
          <p:nvPr/>
        </p:nvSpPr>
        <p:spPr>
          <a:xfrm>
            <a:off x="-20899" y="0"/>
            <a:ext cx="16302583" cy="8064000"/>
          </a:xfrm>
          <a:prstGeom prst="rect">
            <a:avLst/>
          </a:prstGeom>
          <a:gradFill>
            <a:gsLst>
              <a:gs pos="0">
                <a:srgbClr val="003CC2"/>
              </a:gs>
              <a:gs pos="100000">
                <a:srgbClr val="003CC2">
                  <a:alpha val="15686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4" name="Google Shape;754;p61"/>
          <p:cNvSpPr txBox="1"/>
          <p:nvPr>
            <p:ph idx="1" type="body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55" name="Google Shape;755;p61"/>
          <p:cNvSpPr txBox="1"/>
          <p:nvPr>
            <p:ph idx="2" type="body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  <a:defRPr b="0" i="0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56" name="Google Shape;75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00" y="660384"/>
            <a:ext cx="986503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61"/>
          <p:cNvSpPr txBox="1"/>
          <p:nvPr>
            <p:ph idx="3" type="body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58" name="Google Shape;758;p61"/>
          <p:cNvSpPr txBox="1"/>
          <p:nvPr>
            <p:ph idx="4" type="body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  <a:defRPr b="0" i="0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59" name="Google Shape;75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500297" y="5636944"/>
            <a:ext cx="1933731" cy="29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61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4" name="Google Shape;764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5">
  <p:cSld name="1_Title 5">
    <p:bg>
      <p:bgPr>
        <a:gradFill>
          <a:gsLst>
            <a:gs pos="0">
              <a:schemeClr val="accent2"/>
            </a:gs>
            <a:gs pos="100000">
              <a:srgbClr val="FFFFFF">
                <a:alpha val="0"/>
              </a:srgbClr>
            </a:gs>
          </a:gsLst>
          <a:lin ang="5400000" scaled="0"/>
        </a:gradFill>
      </p:bgPr>
    </p:bg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2"/>
          <p:cNvSpPr/>
          <p:nvPr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rgbClr val="3789DE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2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67" name="Google Shape;7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14249366" cy="80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62"/>
          <p:cNvSpPr txBox="1"/>
          <p:nvPr>
            <p:ph idx="1" type="body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>
            <a:lvl1pPr indent="-228600" lvl="0" marL="45720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6600"/>
              <a:buFont typeface="Helvetica Neue"/>
              <a:buNone/>
              <a:defRPr b="1" i="0" sz="88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69" name="Google Shape;769;p62"/>
          <p:cNvSpPr txBox="1"/>
          <p:nvPr>
            <p:ph idx="2" type="body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3150"/>
              <a:buFont typeface="Helvetica Neue Light"/>
              <a:buNone/>
              <a:defRPr b="0" i="0" sz="4200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70" name="Google Shape;770;p62"/>
          <p:cNvSpPr txBox="1"/>
          <p:nvPr>
            <p:ph idx="3" type="body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71" name="Google Shape;771;p62"/>
          <p:cNvSpPr txBox="1"/>
          <p:nvPr>
            <p:ph idx="4" type="body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87E6"/>
              </a:buClr>
              <a:buSzPts val="1800"/>
              <a:buFont typeface="Helvetica Neue Light"/>
              <a:buNone/>
              <a:defRPr b="0" i="0" sz="2400">
                <a:solidFill>
                  <a:srgbClr val="4687E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72" name="Google Shape;772;p62"/>
          <p:cNvSpPr txBox="1"/>
          <p:nvPr>
            <p:ph idx="11" type="ftr"/>
          </p:nvPr>
        </p:nvSpPr>
        <p:spPr>
          <a:xfrm>
            <a:off x="4831589" y="8449897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773" name="Google Shape;77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62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7" name="Google Shape;777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">
  <p:cSld name="1_Contents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p6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-4834" y="0"/>
            <a:ext cx="14210569" cy="800454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lt1"/>
            </a:outerShdw>
          </a:effectLst>
        </p:spPr>
      </p:pic>
      <p:sp>
        <p:nvSpPr>
          <p:cNvPr id="780" name="Google Shape;780;p63"/>
          <p:cNvSpPr txBox="1"/>
          <p:nvPr>
            <p:ph idx="1" type="body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110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Helvetica Neue"/>
              <a:buNone/>
              <a:defRPr b="1" i="0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81" name="Google Shape;781;p63"/>
          <p:cNvSpPr txBox="1"/>
          <p:nvPr>
            <p:ph idx="2" type="body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000"/>
              <a:buFont typeface="Helvetica Neue"/>
              <a:buNone/>
              <a:defRPr b="0" i="0" sz="4000">
                <a:solidFill>
                  <a:srgbClr val="4687E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  <a:defRPr b="1" sz="48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82" name="Google Shape;782;p63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3" name="Google Shape;783;p63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 Light"/>
              <a:buNone/>
              <a:defRPr b="0" i="0" sz="14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4" name="Google Shape;78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785" name="Google Shape;78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697" y="8416030"/>
            <a:ext cx="2027294" cy="5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">
  <p:cSld name="2_Chapter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4"/>
          <p:cNvSpPr/>
          <p:nvPr/>
        </p:nvSpPr>
        <p:spPr>
          <a:xfrm>
            <a:off x="-1123" y="0"/>
            <a:ext cx="16256000" cy="9144000"/>
          </a:xfrm>
          <a:prstGeom prst="rect">
            <a:avLst/>
          </a:prstGeom>
          <a:gradFill>
            <a:gsLst>
              <a:gs pos="0">
                <a:schemeClr val="accent1"/>
              </a:gs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  <a:effectLst>
            <a:outerShdw blurRad="25400" rotWithShape="0" dir="5400000" dist="12700">
              <a:schemeClr val="l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1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8" name="Google Shape;788;p64"/>
          <p:cNvSpPr txBox="1"/>
          <p:nvPr>
            <p:ph idx="1" type="body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25"/>
              <a:buFont typeface="Helvetica Neue"/>
              <a:buNone/>
              <a:defRPr b="1" i="0" sz="1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789" name="Google Shape;78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044484" y="4825316"/>
            <a:ext cx="2568314" cy="385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642079" y="-642079"/>
            <a:ext cx="2568314" cy="3852472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64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92" name="Google Shape;792;p64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600"/>
              <a:buFont typeface="Open Sans Light"/>
              <a:buNone/>
              <a:defRPr b="0" i="0" sz="16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793" name="Google Shape;79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64" y="8213185"/>
            <a:ext cx="2076544" cy="741219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64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5" name="Google Shape;79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Text">
  <p:cSld name="1_Titles + Text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6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22543" y="0"/>
            <a:ext cx="1623345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65"/>
          <p:cNvSpPr txBox="1"/>
          <p:nvPr>
            <p:ph idx="1" type="body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Open Sans"/>
              <a:buNone/>
              <a:defRPr b="1" i="0" sz="4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99" name="Google Shape;799;p65"/>
          <p:cNvSpPr txBox="1"/>
          <p:nvPr>
            <p:ph idx="2" type="body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"/>
              <a:buNone/>
              <a:defRPr b="0" i="0" sz="2800">
                <a:solidFill>
                  <a:srgbClr val="3535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00" name="Google Shape;800;p65"/>
          <p:cNvSpPr txBox="1"/>
          <p:nvPr>
            <p:ph idx="3" type="body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"/>
              <a:buNone/>
              <a:defRPr b="1" i="0" sz="4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01" name="Google Shape;801;p65"/>
          <p:cNvSpPr txBox="1"/>
          <p:nvPr>
            <p:ph idx="4" type="body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Open Sans"/>
              <a:buNone/>
              <a:defRPr b="1" i="0" sz="4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02" name="Google Shape;802;p65"/>
          <p:cNvSpPr txBox="1"/>
          <p:nvPr>
            <p:ph idx="5" type="body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"/>
              <a:buNone/>
              <a:defRPr b="0" i="0" sz="2800">
                <a:solidFill>
                  <a:srgbClr val="3535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03" name="Google Shape;803;p65"/>
          <p:cNvSpPr txBox="1"/>
          <p:nvPr>
            <p:ph idx="6" type="body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"/>
              <a:buNone/>
              <a:defRPr b="0" i="0" sz="2800">
                <a:solidFill>
                  <a:srgbClr val="3535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04" name="Google Shape;804;p65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05" name="Google Shape;805;p65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b="0" i="0" sz="14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6" name="Google Shape;80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ullets">
  <p:cSld name="2_Bullets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6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740"/>
              <a:buFont typeface="Arial"/>
              <a:buChar char="•"/>
              <a:defRPr b="1" i="0" sz="4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b="0" i="0" sz="32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905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550"/>
              <a:buFont typeface="Helvetica Neue"/>
              <a:buChar char="•"/>
              <a:defRPr b="0" i="0" sz="300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10" name="Google Shape;810;p66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11" name="Google Shape;811;p66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2" name="Google Shape;812;p66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3" name="Google Shape;81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814" name="Google Shape;81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960" y="8427175"/>
            <a:ext cx="1737646" cy="43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7"/>
          <p:cNvSpPr txBox="1"/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7" name="Google Shape;817;p67"/>
          <p:cNvSpPr txBox="1"/>
          <p:nvPr>
            <p:ph idx="11" type="ftr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8" name="Google Shape;818;p67"/>
          <p:cNvSpPr txBox="1"/>
          <p:nvPr>
            <p:ph idx="12" type="sldNum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pter 2">
  <p:cSld name="1_Chapter 2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6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0"/>
            <a:ext cx="16256000" cy="915669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68"/>
          <p:cNvSpPr txBox="1"/>
          <p:nvPr>
            <p:ph idx="1" type="body"/>
          </p:nvPr>
        </p:nvSpPr>
        <p:spPr>
          <a:xfrm>
            <a:off x="2269067" y="792163"/>
            <a:ext cx="11751733" cy="750231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625"/>
              <a:buFont typeface="Helvetica Neue"/>
              <a:buNone/>
              <a:defRPr b="1" i="0" sz="115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 + Focus">
  <p:cSld name="2_Text + Focus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6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-1" y="0"/>
            <a:ext cx="1623345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69"/>
          <p:cNvSpPr txBox="1"/>
          <p:nvPr>
            <p:ph idx="1" type="body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i="0" sz="4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25" name="Google Shape;825;p69"/>
          <p:cNvSpPr txBox="1"/>
          <p:nvPr>
            <p:ph idx="2" type="body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950"/>
              <a:buFont typeface="Helvetica Neue"/>
              <a:buNone/>
              <a:defRPr b="0" i="0" sz="26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26" name="Google Shape;826;p69"/>
          <p:cNvSpPr/>
          <p:nvPr/>
        </p:nvSpPr>
        <p:spPr>
          <a:xfrm>
            <a:off x="7373823" y="4233946"/>
            <a:ext cx="10269600" cy="2398426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27" name="Google Shape;827;p69"/>
          <p:cNvSpPr txBox="1"/>
          <p:nvPr>
            <p:ph idx="3" type="body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1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28" name="Google Shape;828;p69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29" name="Google Shape;829;p69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0" name="Google Shape;83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 + Focus">
  <p:cSld name="3_Text + Focus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7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-1" y="0"/>
            <a:ext cx="1623345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70"/>
          <p:cNvSpPr txBox="1"/>
          <p:nvPr>
            <p:ph idx="1" type="body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i="0" sz="4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35" name="Google Shape;835;p70"/>
          <p:cNvSpPr txBox="1"/>
          <p:nvPr>
            <p:ph idx="2" type="body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950"/>
              <a:buFont typeface="Helvetica Neue"/>
              <a:buNone/>
              <a:defRPr b="0" i="0" sz="26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36" name="Google Shape;836;p70"/>
          <p:cNvSpPr/>
          <p:nvPr/>
        </p:nvSpPr>
        <p:spPr>
          <a:xfrm>
            <a:off x="10252468" y="4415439"/>
            <a:ext cx="10269600" cy="2016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37" name="Google Shape;837;p70"/>
          <p:cNvSpPr txBox="1"/>
          <p:nvPr>
            <p:ph idx="3" type="body"/>
          </p:nvPr>
        </p:nvSpPr>
        <p:spPr>
          <a:xfrm>
            <a:off x="11397343" y="4492300"/>
            <a:ext cx="4681960" cy="1854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i="1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38" name="Google Shape;838;p70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39" name="Google Shape;839;p70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0" name="Google Shape;8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1" showMasterSp="0">
  <p:cSld name="1_Cover 1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g Number">
  <p:cSld name="1_Big Number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7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 rot="10800000">
            <a:off x="1984089" y="0"/>
            <a:ext cx="14271911" cy="80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1"/>
          <p:cNvSpPr txBox="1"/>
          <p:nvPr>
            <p:ph idx="1" type="body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Helvetica Neue"/>
              <a:buNone/>
              <a:defRPr b="0" i="0" sz="44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45" name="Google Shape;845;p71"/>
          <p:cNvSpPr txBox="1"/>
          <p:nvPr>
            <p:ph idx="2" type="body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50"/>
              <a:buFont typeface="Helvetica Neue"/>
              <a:buNone/>
              <a:defRPr b="1" i="0" sz="19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846" name="Google Shape;84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7242" y="1653863"/>
            <a:ext cx="1193305" cy="1193305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1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48" name="Google Shape;848;p71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9" name="Google Shape;84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ullets">
  <p:cSld name="3_Bullets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2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Char char="•"/>
              <a:defRPr b="1" i="0" sz="4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2291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687E6"/>
              </a:buClr>
              <a:buSzPts val="3060"/>
              <a:buFont typeface="Helvetica Neue"/>
              <a:buChar char="•"/>
              <a:defRPr b="0" i="0" sz="3600">
                <a:solidFill>
                  <a:srgbClr val="5B72D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13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720"/>
              <a:buFont typeface="Helvetica Neue"/>
              <a:buChar char="•"/>
              <a:defRPr b="0" i="0" sz="32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53" name="Google Shape;853;p72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Helvetica Neue"/>
              <a:buNone/>
              <a:defRPr b="1" i="0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54" name="Google Shape;854;p72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55" name="Google Shape;855;p72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6" name="Google Shape;85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ullets_bg">
  <p:cSld name="2_Bullets_bg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7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-1" y="0"/>
            <a:ext cx="1623345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73"/>
          <p:cNvSpPr txBox="1"/>
          <p:nvPr>
            <p:ph idx="1" type="body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6609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6A6A"/>
              </a:buClr>
              <a:buSzPts val="3740"/>
              <a:buFont typeface="Arial"/>
              <a:buChar char="•"/>
              <a:defRPr b="1" i="0" sz="4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7E6"/>
              </a:buClr>
              <a:buSzPts val="3400"/>
              <a:buFont typeface="Helvetica Neue"/>
              <a:buChar char="•"/>
              <a:defRPr b="0" i="0" sz="4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1319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720"/>
              <a:buFont typeface="Helvetica Neue"/>
              <a:buChar char="•"/>
              <a:defRPr b="0" i="0" sz="3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61" name="Google Shape;861;p73"/>
          <p:cNvSpPr txBox="1"/>
          <p:nvPr>
            <p:ph idx="2" type="body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Helvetica Neue"/>
              <a:buNone/>
              <a:defRPr b="1" i="0" sz="6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62" name="Google Shape;862;p73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3" name="Google Shape;863;p73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4" name="Google Shape;86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_diagrams_with_header">
  <p:cSld name="1_Blank_diagrams_with_header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4"/>
          <p:cNvSpPr txBox="1"/>
          <p:nvPr>
            <p:ph idx="1" type="body"/>
          </p:nvPr>
        </p:nvSpPr>
        <p:spPr>
          <a:xfrm>
            <a:off x="1362792" y="338668"/>
            <a:ext cx="1353041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868" name="Google Shape;86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74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72" name="Google Shape;872;p74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3" name="Google Shape;87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_diagrams">
  <p:cSld name="2_Blank_diagram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- Full Photo">
  <p:cSld name="2_Title - Full Photo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6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83733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6"/>
          <p:cNvSpPr/>
          <p:nvPr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80" name="Google Shape;880;p76"/>
          <p:cNvSpPr txBox="1"/>
          <p:nvPr>
            <p:ph idx="1" type="body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Helvetica Neue"/>
              <a:buNone/>
              <a:defRPr b="1" i="0" sz="1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81" name="Google Shape;881;p76"/>
          <p:cNvSpPr txBox="1"/>
          <p:nvPr>
            <p:ph idx="2" type="body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0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82" name="Google Shape;882;p76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3" name="Google Shape;88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031" y="8460163"/>
            <a:ext cx="59330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043" y="8550163"/>
            <a:ext cx="120960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- Full Photo">
  <p:cSld name="3_Title - Full Photo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77"/>
          <p:cNvPicPr preferRelativeResize="0"/>
          <p:nvPr/>
        </p:nvPicPr>
        <p:blipFill rotWithShape="1">
          <a:blip r:embed="rId2">
            <a:alphaModFix/>
          </a:blip>
          <a:srcRect b="-18506" l="0" r="0" t="0"/>
          <a:stretch/>
        </p:blipFill>
        <p:spPr>
          <a:xfrm>
            <a:off x="0" y="0"/>
            <a:ext cx="16256000" cy="109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77"/>
          <p:cNvSpPr/>
          <p:nvPr/>
        </p:nvSpPr>
        <p:spPr>
          <a:xfrm>
            <a:off x="0" y="0"/>
            <a:ext cx="16256000" cy="806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88" name="Google Shape;888;p77"/>
          <p:cNvSpPr txBox="1"/>
          <p:nvPr>
            <p:ph idx="1" type="body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Helvetica Neue"/>
              <a:buNone/>
              <a:defRPr b="1" i="0" sz="1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89" name="Google Shape;889;p77"/>
          <p:cNvSpPr txBox="1"/>
          <p:nvPr>
            <p:ph idx="2" type="body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0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90" name="Google Shape;890;p77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1" name="Google Shape;891;p77"/>
          <p:cNvSpPr/>
          <p:nvPr/>
        </p:nvSpPr>
        <p:spPr>
          <a:xfrm>
            <a:off x="7516100" y="6216919"/>
            <a:ext cx="10269600" cy="2398426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2" name="Google Shape;892;p77"/>
          <p:cNvSpPr txBox="1"/>
          <p:nvPr>
            <p:ph idx="3" type="body"/>
          </p:nvPr>
        </p:nvSpPr>
        <p:spPr>
          <a:xfrm>
            <a:off x="8239374" y="6506316"/>
            <a:ext cx="7728759" cy="1854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 b="1" i="1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893" name="Google Shape;89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388" y="8478163"/>
            <a:ext cx="59330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00" y="8568163"/>
            <a:ext cx="120960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ocus point 2">
  <p:cSld name="1_Focus point 2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7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0" y="21972"/>
            <a:ext cx="1623345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78"/>
          <p:cNvSpPr txBox="1"/>
          <p:nvPr>
            <p:ph idx="1" type="body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400"/>
              <a:buFont typeface="Helvetica Neue"/>
              <a:buNone/>
              <a:defRPr b="0" i="0" sz="32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98" name="Google Shape;898;p78"/>
          <p:cNvSpPr/>
          <p:nvPr/>
        </p:nvSpPr>
        <p:spPr>
          <a:xfrm>
            <a:off x="-1229193" y="1763713"/>
            <a:ext cx="10478124" cy="2398426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9" name="Google Shape;899;p78"/>
          <p:cNvSpPr txBox="1"/>
          <p:nvPr>
            <p:ph idx="2" type="body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Helvetica Neue"/>
              <a:buNone/>
              <a:defRPr b="1" i="1" sz="5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00" name="Google Shape;900;p78"/>
          <p:cNvSpPr/>
          <p:nvPr/>
        </p:nvSpPr>
        <p:spPr>
          <a:xfrm>
            <a:off x="7120328" y="4593134"/>
            <a:ext cx="10343214" cy="2398426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01" name="Google Shape;901;p78"/>
          <p:cNvSpPr txBox="1"/>
          <p:nvPr>
            <p:ph idx="3" type="body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Helvetica Neue"/>
              <a:buNone/>
              <a:defRPr b="1" i="1" sz="5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02" name="Google Shape;902;p78"/>
          <p:cNvSpPr txBox="1"/>
          <p:nvPr>
            <p:ph idx="4" type="body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0" spcFirstLastPara="1" rIns="0" wrap="square" tIns="180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400"/>
              <a:buFont typeface="Helvetica Neue"/>
              <a:buNone/>
              <a:defRPr b="0" i="0" sz="32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03" name="Google Shape;903;p78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04" name="Google Shape;904;p78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5" name="Google Shape;90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1">
  <p:cSld name="1_Quot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79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chemeClr val="accent2"/>
              </a:gs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09" name="Google Shape;90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338919" y="6237108"/>
            <a:ext cx="2333665" cy="350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01436" y="872215"/>
            <a:ext cx="1806936" cy="15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79"/>
          <p:cNvSpPr txBox="1"/>
          <p:nvPr>
            <p:ph idx="1" type="body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1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12" name="Google Shape;912;p79"/>
          <p:cNvSpPr txBox="1"/>
          <p:nvPr>
            <p:ph idx="2" type="body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450"/>
              <a:buFont typeface="Helvetica Neue"/>
              <a:buNone/>
              <a:defRPr b="0" i="0" sz="4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_statement">
  <p:cSld name="8_Blank_statement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8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chemeClr val="accent2"/>
              </a:gs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15" name="Google Shape;91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338919" y="6237108"/>
            <a:ext cx="2333665" cy="3500498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80"/>
          <p:cNvSpPr txBox="1"/>
          <p:nvPr>
            <p:ph idx="1" type="body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 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&#10;&#10;Description automatically generated"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049"/>
            <a:ext cx="48514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6729" y="5814184"/>
            <a:ext cx="4267200" cy="33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>
            <p:ph idx="1" type="body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  <a:noFill/>
          <a:ln>
            <a:noFill/>
          </a:ln>
        </p:spPr>
        <p:txBody>
          <a:bodyPr anchorCtr="1" anchor="b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6000"/>
              <a:buFont typeface="Helvetica Neue"/>
              <a:buNone/>
              <a:defRPr b="1" i="0" sz="8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150"/>
              <a:buFont typeface="Helvetica Neue Light"/>
              <a:buNone/>
              <a:defRPr b="0" i="0" sz="4200">
                <a:solidFill>
                  <a:srgbClr val="4687E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3" type="body"/>
          </p:nvPr>
        </p:nvSpPr>
        <p:spPr>
          <a:xfrm>
            <a:off x="4176060" y="1387791"/>
            <a:ext cx="7901640" cy="492443"/>
          </a:xfrm>
          <a:prstGeom prst="rect">
            <a:avLst/>
          </a:prstGeom>
          <a:noFill/>
          <a:ln>
            <a:noFill/>
          </a:ln>
        </p:spPr>
        <p:txBody>
          <a:bodyPr anchorCtr="1" anchor="b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400"/>
              <a:buFont typeface="Helvetica Neue"/>
              <a:buNone/>
              <a:defRPr b="1" i="0" sz="32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4" type="body"/>
          </p:nvPr>
        </p:nvSpPr>
        <p:spPr>
          <a:xfrm>
            <a:off x="4176060" y="1880235"/>
            <a:ext cx="7901640" cy="528794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360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elvetica Neue Light"/>
              <a:buNone/>
              <a:defRPr b="0" i="0" sz="32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3160" y="374218"/>
            <a:ext cx="967440" cy="9674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632795" y="8446512"/>
            <a:ext cx="7127486" cy="332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70" name="Google Shape;7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lank_statement">
  <p:cSld name="9_Blank_statement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81"/>
          <p:cNvSpPr/>
          <p:nvPr/>
        </p:nvSpPr>
        <p:spPr>
          <a:xfrm>
            <a:off x="0" y="15868"/>
            <a:ext cx="16297200" cy="91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19" name="Google Shape;919;p81"/>
          <p:cNvPicPr preferRelativeResize="0"/>
          <p:nvPr/>
        </p:nvPicPr>
        <p:blipFill rotWithShape="1">
          <a:blip r:embed="rId2">
            <a:alphaModFix amt="22000"/>
          </a:blip>
          <a:srcRect b="0" l="0" r="0" t="0"/>
          <a:stretch/>
        </p:blipFill>
        <p:spPr>
          <a:xfrm>
            <a:off x="1" y="15868"/>
            <a:ext cx="16297200" cy="9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1"/>
          <p:cNvSpPr txBox="1"/>
          <p:nvPr>
            <p:ph idx="1" type="body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Blank_statement">
  <p:cSld name="10_Blank_statement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8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2D3293"/>
              </a:gs>
              <a:gs pos="33000">
                <a:srgbClr val="2D3293"/>
              </a:gs>
              <a:gs pos="100000">
                <a:srgbClr val="1D66B2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23" name="Google Shape;92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353933" y="6241933"/>
            <a:ext cx="2335200" cy="35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82"/>
          <p:cNvSpPr txBox="1"/>
          <p:nvPr>
            <p:ph idx="1" type="body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Blank_statement">
  <p:cSld name="11_Blank_statement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83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27" name="Google Shape;92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0" y="0"/>
            <a:ext cx="1624612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83"/>
          <p:cNvSpPr txBox="1"/>
          <p:nvPr>
            <p:ph idx="1" type="body"/>
          </p:nvPr>
        </p:nvSpPr>
        <p:spPr>
          <a:xfrm>
            <a:off x="3945467" y="745067"/>
            <a:ext cx="8365067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"/>
              <a:buNone/>
              <a:defRPr b="0" i="0" sz="8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Blank_statement">
  <p:cSld name="12_Blank_statement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2" y="0"/>
            <a:ext cx="16246137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84"/>
          <p:cNvSpPr txBox="1"/>
          <p:nvPr>
            <p:ph idx="1" type="body"/>
          </p:nvPr>
        </p:nvSpPr>
        <p:spPr>
          <a:xfrm>
            <a:off x="3810000" y="745067"/>
            <a:ext cx="8636001" cy="765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Helvetica Neue"/>
              <a:buNone/>
              <a:defRPr b="0" i="0" sz="88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Blank_statement">
  <p:cSld name="13_Blank_statement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5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2D3293"/>
              </a:gs>
              <a:gs pos="33000">
                <a:srgbClr val="2D3293"/>
              </a:gs>
              <a:gs pos="99000">
                <a:schemeClr val="accent2"/>
              </a:gs>
              <a:gs pos="100000">
                <a:schemeClr val="accent2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34" name="Google Shape;934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3" y="0"/>
            <a:ext cx="16246135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85"/>
          <p:cNvSpPr txBox="1"/>
          <p:nvPr>
            <p:ph idx="1" type="body"/>
          </p:nvPr>
        </p:nvSpPr>
        <p:spPr>
          <a:xfrm>
            <a:off x="3547534" y="1278467"/>
            <a:ext cx="9160933" cy="658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elvetica Neue"/>
              <a:buNone/>
              <a:defRPr b="0" i="0" sz="7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2">
  <p:cSld name="1_Quote 2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6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38" name="Google Shape;93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36085" y="815901"/>
            <a:ext cx="1012668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86"/>
          <p:cNvSpPr txBox="1"/>
          <p:nvPr>
            <p:ph idx="1" type="body"/>
          </p:nvPr>
        </p:nvSpPr>
        <p:spPr>
          <a:xfrm>
            <a:off x="999060" y="956202"/>
            <a:ext cx="10487597" cy="543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b="1" i="0"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40" name="Google Shape;940;p86"/>
          <p:cNvSpPr txBox="1"/>
          <p:nvPr>
            <p:ph idx="2" type="body"/>
          </p:nvPr>
        </p:nvSpPr>
        <p:spPr>
          <a:xfrm>
            <a:off x="11991084" y="4572000"/>
            <a:ext cx="3851149" cy="8722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3600"/>
              <a:buFont typeface="Helvetica Neue"/>
              <a:buNone/>
              <a:defRPr b="0" i="1" sz="48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941" name="Google Shape;94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14230671" y="-414216"/>
            <a:ext cx="1615589" cy="242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409739" y="6025863"/>
            <a:ext cx="1615589" cy="2423383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86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44" name="Google Shape;94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86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600"/>
              <a:buFont typeface="Open Sans Light"/>
              <a:buNone/>
              <a:defRPr b="0" i="0" sz="16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46" name="Google Shape;946;p86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7" name="Google Shape;94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">
  <p:cSld name="Quotes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7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50" name="Google Shape;95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5400000">
            <a:off x="409739" y="6025863"/>
            <a:ext cx="1615589" cy="2423383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87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52" name="Google Shape;95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4236514" y="-419529"/>
            <a:ext cx="1615589" cy="242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74898" y="1067627"/>
            <a:ext cx="1554806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210592" y="1248225"/>
            <a:ext cx="1061902" cy="909729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87"/>
          <p:cNvSpPr txBox="1"/>
          <p:nvPr>
            <p:ph idx="1" type="body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56" name="Google Shape;956;p87"/>
          <p:cNvSpPr txBox="1"/>
          <p:nvPr>
            <p:ph idx="2" type="body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57" name="Google Shape;957;p87"/>
          <p:cNvSpPr txBox="1"/>
          <p:nvPr>
            <p:ph idx="3" type="body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1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58" name="Google Shape;958;p87"/>
          <p:cNvSpPr txBox="1"/>
          <p:nvPr>
            <p:ph idx="4" type="body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1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59" name="Google Shape;959;p87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600"/>
              <a:buFont typeface="Calibri"/>
              <a:buNone/>
              <a:defRPr b="0" i="0" sz="1600">
                <a:solidFill>
                  <a:srgbClr val="6A6A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960" name="Google Shape;96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nalyze">
  <p:cSld name="1_Analyze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88"/>
          <p:cNvGrpSpPr/>
          <p:nvPr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964" name="Google Shape;964;p88"/>
            <p:cNvCxnSpPr/>
            <p:nvPr/>
          </p:nvCxnSpPr>
          <p:spPr>
            <a:xfrm>
              <a:off x="4977114" y="3355141"/>
              <a:ext cx="1206329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965" name="Google Shape;965;p88"/>
            <p:cNvCxnSpPr/>
            <p:nvPr/>
          </p:nvCxnSpPr>
          <p:spPr>
            <a:xfrm>
              <a:off x="6183443" y="3355141"/>
              <a:ext cx="255212" cy="25521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966" name="Google Shape;966;p88"/>
          <p:cNvGrpSpPr/>
          <p:nvPr/>
        </p:nvGrpSpPr>
        <p:grpSpPr>
          <a:xfrm flipH="1" rot="10800000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967" name="Google Shape;967;p88"/>
            <p:cNvCxnSpPr/>
            <p:nvPr/>
          </p:nvCxnSpPr>
          <p:spPr>
            <a:xfrm>
              <a:off x="5150967" y="3355141"/>
              <a:ext cx="1032476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968" name="Google Shape;968;p88"/>
            <p:cNvCxnSpPr/>
            <p:nvPr/>
          </p:nvCxnSpPr>
          <p:spPr>
            <a:xfrm>
              <a:off x="6183443" y="3355141"/>
              <a:ext cx="456352" cy="15768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69" name="Google Shape;969;p88"/>
          <p:cNvSpPr txBox="1"/>
          <p:nvPr>
            <p:ph idx="1" type="body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70" name="Google Shape;970;p88"/>
          <p:cNvSpPr txBox="1"/>
          <p:nvPr>
            <p:ph idx="2" type="body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950"/>
              <a:buFont typeface="Helvetica Neue"/>
              <a:buNone/>
              <a:defRPr b="0" i="0" sz="26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71" name="Google Shape;971;p88"/>
          <p:cNvSpPr txBox="1"/>
          <p:nvPr>
            <p:ph idx="3" type="body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grpSp>
        <p:nvGrpSpPr>
          <p:cNvPr id="972" name="Google Shape;972;p88"/>
          <p:cNvGrpSpPr/>
          <p:nvPr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973" name="Google Shape;973;p88"/>
            <p:cNvCxnSpPr/>
            <p:nvPr/>
          </p:nvCxnSpPr>
          <p:spPr>
            <a:xfrm>
              <a:off x="5435972" y="3355141"/>
              <a:ext cx="747470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974" name="Google Shape;974;p88"/>
            <p:cNvCxnSpPr/>
            <p:nvPr/>
          </p:nvCxnSpPr>
          <p:spPr>
            <a:xfrm>
              <a:off x="6183443" y="3355141"/>
              <a:ext cx="653584" cy="225838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75" name="Google Shape;975;p88"/>
          <p:cNvSpPr txBox="1"/>
          <p:nvPr>
            <p:ph idx="4" type="body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lvetica Neue"/>
              <a:buNone/>
              <a:defRPr b="1" i="0" sz="2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76" name="Google Shape;976;p88"/>
          <p:cNvSpPr txBox="1"/>
          <p:nvPr>
            <p:ph idx="5" type="body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77" name="Google Shape;977;p88"/>
          <p:cNvSpPr txBox="1"/>
          <p:nvPr>
            <p:ph idx="6" type="body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Helvetica Neue"/>
              <a:buNone/>
              <a:defRPr b="1" i="0" sz="28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78" name="Google Shape;978;p88"/>
          <p:cNvSpPr txBox="1"/>
          <p:nvPr>
            <p:ph idx="7" type="body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Helvetica Neue"/>
              <a:buNone/>
              <a:defRPr b="1" i="0" sz="28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grpSp>
        <p:nvGrpSpPr>
          <p:cNvPr id="979" name="Google Shape;979;p88"/>
          <p:cNvGrpSpPr/>
          <p:nvPr/>
        </p:nvGrpSpPr>
        <p:grpSpPr>
          <a:xfrm rot="10800000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980" name="Google Shape;980;p88"/>
            <p:cNvCxnSpPr/>
            <p:nvPr/>
          </p:nvCxnSpPr>
          <p:spPr>
            <a:xfrm>
              <a:off x="5533392" y="3355141"/>
              <a:ext cx="650050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981" name="Google Shape;981;p88"/>
            <p:cNvCxnSpPr/>
            <p:nvPr/>
          </p:nvCxnSpPr>
          <p:spPr>
            <a:xfrm>
              <a:off x="6183443" y="3355141"/>
              <a:ext cx="255212" cy="25521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82" name="Google Shape;982;p88"/>
          <p:cNvSpPr txBox="1"/>
          <p:nvPr>
            <p:ph idx="8" type="body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lvetica Neue"/>
              <a:buNone/>
              <a:defRPr b="1" i="0" sz="2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983" name="Google Shape;98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47872" y="2701698"/>
            <a:ext cx="3258477" cy="3715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88"/>
          <p:cNvSpPr txBox="1"/>
          <p:nvPr>
            <p:ph idx="9" type="body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050"/>
              <a:buFont typeface="Helvetica Neue"/>
              <a:buNone/>
              <a:defRPr b="1" i="0" sz="54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985" name="Google Shape;98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88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88" name="Google Shape;988;p88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9" name="Google Shape;98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4 Blocks - Photo">
  <p:cSld name="4_4 Blocks - Photo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Google Shape;99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27583" y="0"/>
            <a:ext cx="4628417" cy="91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89"/>
          <p:cNvSpPr txBox="1"/>
          <p:nvPr>
            <p:ph idx="1" type="body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050"/>
              <a:buFont typeface="Helvetica Neue"/>
              <a:buNone/>
              <a:defRPr b="1" i="0" sz="54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94" name="Google Shape;994;p89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95" name="Google Shape;995;p89"/>
          <p:cNvSpPr/>
          <p:nvPr/>
        </p:nvSpPr>
        <p:spPr>
          <a:xfrm>
            <a:off x="11627582" y="-1"/>
            <a:ext cx="4689798" cy="914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96" name="Google Shape;99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89"/>
          <p:cNvSpPr txBox="1"/>
          <p:nvPr>
            <p:ph idx="2" type="body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98" name="Google Shape;998;p89"/>
          <p:cNvSpPr txBox="1"/>
          <p:nvPr>
            <p:ph idx="3" type="body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999" name="Google Shape;999;p89"/>
          <p:cNvSpPr/>
          <p:nvPr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0" name="Google Shape;1000;p89"/>
          <p:cNvSpPr/>
          <p:nvPr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1" name="Google Shape;1001;p89"/>
          <p:cNvSpPr/>
          <p:nvPr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rgbClr val="6A71D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2" name="Google Shape;1002;p89"/>
          <p:cNvSpPr/>
          <p:nvPr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03" name="Google Shape;1003;p89"/>
          <p:cNvSpPr txBox="1"/>
          <p:nvPr>
            <p:ph idx="4" type="body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04" name="Google Shape;1004;p89"/>
          <p:cNvSpPr txBox="1"/>
          <p:nvPr>
            <p:ph idx="5" type="body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b="0" i="0" sz="2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05" name="Google Shape;1005;p89"/>
          <p:cNvSpPr txBox="1"/>
          <p:nvPr>
            <p:ph idx="11" type="ftr"/>
          </p:nvPr>
        </p:nvSpPr>
        <p:spPr>
          <a:xfrm>
            <a:off x="7246916" y="8602294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06" name="Google Shape;1006;p89"/>
          <p:cNvSpPr txBox="1"/>
          <p:nvPr>
            <p:ph idx="12" type="sldNum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7" name="Google Shape;100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4 Blocks - Photo">
  <p:cSld name="5_4 Blocks - Photo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27583" y="0"/>
            <a:ext cx="4628417" cy="91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90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12" name="Google Shape;1012;p90"/>
          <p:cNvSpPr/>
          <p:nvPr/>
        </p:nvSpPr>
        <p:spPr>
          <a:xfrm>
            <a:off x="11627582" y="-1"/>
            <a:ext cx="4689798" cy="914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13" name="Google Shape;101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90"/>
          <p:cNvSpPr txBox="1"/>
          <p:nvPr>
            <p:ph idx="11" type="ftr"/>
          </p:nvPr>
        </p:nvSpPr>
        <p:spPr>
          <a:xfrm>
            <a:off x="7246916" y="8602294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15" name="Google Shape;1015;p90"/>
          <p:cNvSpPr txBox="1"/>
          <p:nvPr>
            <p:ph idx="12" type="sldNum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6" name="Google Shape;101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90"/>
          <p:cNvSpPr txBox="1"/>
          <p:nvPr>
            <p:ph idx="1" type="body"/>
          </p:nvPr>
        </p:nvSpPr>
        <p:spPr>
          <a:xfrm>
            <a:off x="723899" y="1484025"/>
            <a:ext cx="1029702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44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6A6A"/>
              </a:buClr>
              <a:buSzPts val="3400"/>
              <a:buFont typeface="Arial"/>
              <a:buChar char="•"/>
              <a:defRPr b="1" i="0" sz="4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2291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7E6"/>
              </a:buClr>
              <a:buSzPts val="3060"/>
              <a:buFont typeface="Helvetica Neue"/>
              <a:buChar char="•"/>
              <a:defRPr b="0" i="0" sz="3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7973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380"/>
              <a:buFont typeface="Helvetica Neue"/>
              <a:buChar char="•"/>
              <a:defRPr b="0" i="0" sz="28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19" name="Google Shape;1019;p90"/>
          <p:cNvSpPr txBox="1"/>
          <p:nvPr>
            <p:ph idx="2" type="body"/>
          </p:nvPr>
        </p:nvSpPr>
        <p:spPr>
          <a:xfrm>
            <a:off x="711200" y="338668"/>
            <a:ext cx="1030972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&#10;&#10;Description automatically generated"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049"/>
            <a:ext cx="48514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7E6"/>
              </a:buClr>
              <a:buSzPts val="3150"/>
              <a:buFont typeface="Helvetica Neue Light"/>
              <a:buNone/>
              <a:defRPr b="0" i="0" sz="4200">
                <a:solidFill>
                  <a:srgbClr val="4687E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descr="A picture containing night sky&#10;&#10;Description automatically generated" id="74" name="Google Shape;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6729" y="5814184"/>
            <a:ext cx="4267200" cy="33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3" type="body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 Light"/>
              <a:buNone/>
              <a:defRPr b="0" i="0" sz="24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4" type="body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2250"/>
              <a:buFont typeface="Helvetica Neue"/>
              <a:buNone/>
              <a:defRPr b="1" i="0" sz="3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5" type="body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 Light"/>
              <a:buNone/>
              <a:defRPr b="0" i="0" sz="24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1350"/>
              <a:buFont typeface="Arial"/>
              <a:buNone/>
              <a:defRPr b="1" i="0" sz="18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cxnSp>
        <p:nvCxnSpPr>
          <p:cNvPr id="79" name="Google Shape;79;p10"/>
          <p:cNvCxnSpPr/>
          <p:nvPr/>
        </p:nvCxnSpPr>
        <p:spPr>
          <a:xfrm>
            <a:off x="8140700" y="710160"/>
            <a:ext cx="0" cy="1079500"/>
          </a:xfrm>
          <a:prstGeom prst="straightConnector1">
            <a:avLst/>
          </a:prstGeom>
          <a:noFill/>
          <a:ln cap="flat" cmpd="sng" w="127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0" name="Google Shape;80;p10"/>
          <p:cNvSpPr txBox="1"/>
          <p:nvPr>
            <p:ph idx="6" type="body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  <a:noFill/>
          <a:ln>
            <a:noFill/>
          </a:ln>
        </p:spPr>
        <p:txBody>
          <a:bodyPr anchorCtr="1" anchor="b" bIns="72000" lIns="0" spcFirstLastPara="1" rIns="0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6000"/>
              <a:buFont typeface="Helvetica Neue"/>
              <a:buNone/>
              <a:defRPr b="1" i="0" sz="80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831589" y="8416031"/>
            <a:ext cx="659341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  <a:defRPr b="0" i="0" sz="1400">
                <a:solidFill>
                  <a:srgbClr val="6A6A6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24879" y="8496329"/>
            <a:ext cx="70386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rPr>
              <a:t>@openaire_eu</a:t>
            </a:r>
            <a:endParaRPr b="1" i="0" sz="1800" u="none" cap="none" strike="noStrike">
              <a:solidFill>
                <a:srgbClr val="2D32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86" name="Google Shape;8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670" y="8309534"/>
            <a:ext cx="2572942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4 Blocks - Photo">
  <p:cSld name="6_4 Blocks - Photo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726" y="0"/>
            <a:ext cx="4628417" cy="91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91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23" name="Google Shape;1023;p91"/>
          <p:cNvSpPr/>
          <p:nvPr/>
        </p:nvSpPr>
        <p:spPr>
          <a:xfrm>
            <a:off x="-37299" y="11111"/>
            <a:ext cx="4689798" cy="9144000"/>
          </a:xfrm>
          <a:prstGeom prst="rect">
            <a:avLst/>
          </a:prstGeom>
          <a:gradFill>
            <a:gsLst>
              <a:gs pos="0">
                <a:srgbClr val="2D3293"/>
              </a:gs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outerShdw blurRad="25400" rotWithShape="0" dir="5400000" dist="12700">
              <a:schemeClr val="accent1">
                <a:alpha val="49803"/>
              </a:scheme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24" name="Google Shape;102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500296" y="6709973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91"/>
          <p:cNvSpPr txBox="1"/>
          <p:nvPr>
            <p:ph idx="11" type="ftr"/>
          </p:nvPr>
        </p:nvSpPr>
        <p:spPr>
          <a:xfrm>
            <a:off x="7226340" y="8602292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b="0" i="0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6" name="Google Shape;1026;p91"/>
          <p:cNvSpPr txBox="1"/>
          <p:nvPr>
            <p:ph idx="12" type="sldNum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7" name="Google Shape;1027;p91"/>
          <p:cNvSpPr txBox="1"/>
          <p:nvPr>
            <p:ph idx="1" type="body"/>
          </p:nvPr>
        </p:nvSpPr>
        <p:spPr>
          <a:xfrm>
            <a:off x="5488404" y="1900097"/>
            <a:ext cx="10297027" cy="611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>
            <a:lvl1pPr indent="-42291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6A6A"/>
              </a:buClr>
              <a:buSzPts val="3060"/>
              <a:buFont typeface="Arial"/>
              <a:buChar char="•"/>
              <a:defRPr b="1" i="0" sz="3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1319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7E6"/>
              </a:buClr>
              <a:buSzPts val="2720"/>
              <a:buFont typeface="Helvetica Neue"/>
              <a:buChar char="•"/>
              <a:defRPr b="0" i="0" sz="3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8139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40"/>
              <a:buFont typeface="Helvetica Neue"/>
              <a:buChar char="•"/>
              <a:defRPr b="0" i="0" sz="2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28" name="Google Shape;1028;p91"/>
          <p:cNvSpPr txBox="1"/>
          <p:nvPr>
            <p:ph idx="2" type="body"/>
          </p:nvPr>
        </p:nvSpPr>
        <p:spPr>
          <a:xfrm>
            <a:off x="5475705" y="754740"/>
            <a:ext cx="10309726" cy="1145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i="0" sz="4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029" name="Google Shape;102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2422" y="8602292"/>
            <a:ext cx="59330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7434" y="8692292"/>
            <a:ext cx="120960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3 Blocks">
  <p:cSld name="2_3 Blocks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92"/>
          <p:cNvSpPr txBox="1"/>
          <p:nvPr>
            <p:ph idx="1" type="body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33" name="Google Shape;1033;p92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34" name="Google Shape;103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92"/>
          <p:cNvSpPr/>
          <p:nvPr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6" name="Google Shape;1036;p92"/>
          <p:cNvSpPr/>
          <p:nvPr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7" name="Google Shape;1037;p92"/>
          <p:cNvSpPr/>
          <p:nvPr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8" name="Google Shape;1038;p92"/>
          <p:cNvSpPr/>
          <p:nvPr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39" name="Google Shape;1039;p92"/>
          <p:cNvSpPr/>
          <p:nvPr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40" name="Google Shape;1040;p92"/>
          <p:cNvSpPr/>
          <p:nvPr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41" name="Google Shape;1041;p92"/>
          <p:cNvSpPr txBox="1"/>
          <p:nvPr>
            <p:ph idx="2" type="body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42" name="Google Shape;1042;p92"/>
          <p:cNvSpPr txBox="1"/>
          <p:nvPr>
            <p:ph idx="3" type="body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43" name="Google Shape;1043;p92"/>
          <p:cNvSpPr txBox="1"/>
          <p:nvPr>
            <p:ph idx="4" type="body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44" name="Google Shape;1044;p92"/>
          <p:cNvSpPr txBox="1"/>
          <p:nvPr>
            <p:ph idx="5" type="body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45" name="Google Shape;1045;p92"/>
          <p:cNvSpPr txBox="1"/>
          <p:nvPr>
            <p:ph idx="6" type="body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46" name="Google Shape;1046;p92"/>
          <p:cNvSpPr txBox="1"/>
          <p:nvPr>
            <p:ph idx="7" type="body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047" name="Google Shape;104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92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50" name="Google Shape;1050;p92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1" name="Google Shape;1051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3 Blocks">
  <p:cSld name="3_3 Blocks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93"/>
          <p:cNvSpPr txBox="1"/>
          <p:nvPr>
            <p:ph idx="1" type="body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55" name="Google Shape;1055;p93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56" name="Google Shape;1056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93"/>
          <p:cNvSpPr/>
          <p:nvPr/>
        </p:nvSpPr>
        <p:spPr>
          <a:xfrm>
            <a:off x="711200" y="1933731"/>
            <a:ext cx="720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58" name="Google Shape;1058;p93"/>
          <p:cNvSpPr/>
          <p:nvPr/>
        </p:nvSpPr>
        <p:spPr>
          <a:xfrm>
            <a:off x="8354543" y="1933732"/>
            <a:ext cx="720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59" name="Google Shape;1059;p93"/>
          <p:cNvSpPr/>
          <p:nvPr/>
        </p:nvSpPr>
        <p:spPr>
          <a:xfrm>
            <a:off x="711200" y="6999709"/>
            <a:ext cx="7200000" cy="844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0" name="Google Shape;1060;p93"/>
          <p:cNvSpPr/>
          <p:nvPr/>
        </p:nvSpPr>
        <p:spPr>
          <a:xfrm>
            <a:off x="8354543" y="6999709"/>
            <a:ext cx="7200000" cy="844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1" name="Google Shape;1061;p93"/>
          <p:cNvSpPr txBox="1"/>
          <p:nvPr>
            <p:ph idx="2" type="body"/>
          </p:nvPr>
        </p:nvSpPr>
        <p:spPr>
          <a:xfrm>
            <a:off x="711200" y="3229337"/>
            <a:ext cx="720000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62" name="Google Shape;1062;p93"/>
          <p:cNvSpPr txBox="1"/>
          <p:nvPr>
            <p:ph idx="3" type="body"/>
          </p:nvPr>
        </p:nvSpPr>
        <p:spPr>
          <a:xfrm>
            <a:off x="711199" y="2430865"/>
            <a:ext cx="7200000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63" name="Google Shape;1063;p93"/>
          <p:cNvSpPr txBox="1"/>
          <p:nvPr>
            <p:ph idx="4" type="body"/>
          </p:nvPr>
        </p:nvSpPr>
        <p:spPr>
          <a:xfrm>
            <a:off x="8354544" y="3229338"/>
            <a:ext cx="7200000" cy="353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None/>
              <a:defRPr b="0" i="0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64" name="Google Shape;1064;p93"/>
          <p:cNvSpPr txBox="1"/>
          <p:nvPr>
            <p:ph idx="5" type="body"/>
          </p:nvPr>
        </p:nvSpPr>
        <p:spPr>
          <a:xfrm>
            <a:off x="8354543" y="2430866"/>
            <a:ext cx="7200000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b="1" i="0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065" name="Google Shape;106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93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68" name="Google Shape;1068;p93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9" name="Google Shape;106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6 Blocks">
  <p:cSld name="1_6 Blocks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94"/>
          <p:cNvSpPr txBox="1"/>
          <p:nvPr>
            <p:ph idx="1" type="body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Helvetica Neue"/>
              <a:buNone/>
              <a:defRPr b="1" i="0" sz="5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73" name="Google Shape;1073;p94"/>
          <p:cNvSpPr txBox="1"/>
          <p:nvPr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7625" lIns="47625" spcFirstLastPara="1" rIns="47625" wrap="square" tIns="476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74" name="Google Shape;107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94"/>
          <p:cNvSpPr/>
          <p:nvPr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6" name="Google Shape;1076;p94"/>
          <p:cNvSpPr/>
          <p:nvPr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7" name="Google Shape;1077;p94"/>
          <p:cNvSpPr/>
          <p:nvPr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8" name="Google Shape;1078;p94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79" name="Google Shape;1079;p94"/>
          <p:cNvSpPr txBox="1"/>
          <p:nvPr>
            <p:ph idx="2" type="body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80" name="Google Shape;1080;p94"/>
          <p:cNvSpPr txBox="1"/>
          <p:nvPr>
            <p:ph idx="3" type="body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81" name="Google Shape;1081;p94"/>
          <p:cNvSpPr txBox="1"/>
          <p:nvPr>
            <p:ph idx="4" type="body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82" name="Google Shape;1082;p94"/>
          <p:cNvSpPr txBox="1"/>
          <p:nvPr>
            <p:ph idx="5" type="body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83" name="Google Shape;1083;p94"/>
          <p:cNvSpPr txBox="1"/>
          <p:nvPr>
            <p:ph idx="6" type="body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84" name="Google Shape;1084;p94"/>
          <p:cNvSpPr txBox="1"/>
          <p:nvPr>
            <p:ph idx="7" type="body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85" name="Google Shape;1085;p94"/>
          <p:cNvSpPr/>
          <p:nvPr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6" name="Google Shape;1086;p94"/>
          <p:cNvSpPr/>
          <p:nvPr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7" name="Google Shape;1087;p94"/>
          <p:cNvSpPr/>
          <p:nvPr/>
        </p:nvSpPr>
        <p:spPr>
          <a:xfrm>
            <a:off x="11012668" y="4714453"/>
            <a:ext cx="4532131" cy="4347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8" name="Google Shape;1088;p94"/>
          <p:cNvSpPr txBox="1"/>
          <p:nvPr>
            <p:ph idx="8" type="body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89" name="Google Shape;1089;p94"/>
          <p:cNvSpPr txBox="1"/>
          <p:nvPr>
            <p:ph idx="9" type="body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90" name="Google Shape;1090;p94"/>
          <p:cNvSpPr txBox="1"/>
          <p:nvPr>
            <p:ph idx="13" type="body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91" name="Google Shape;1091;p94"/>
          <p:cNvSpPr txBox="1"/>
          <p:nvPr>
            <p:ph idx="14" type="body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92" name="Google Shape;1092;p94"/>
          <p:cNvSpPr txBox="1"/>
          <p:nvPr>
            <p:ph idx="15" type="body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108000" spcFirstLastPara="1" rIns="108000" wrap="square" tIns="108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Helvetica Neue"/>
              <a:buNone/>
              <a:defRPr b="0" i="0" sz="2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093" name="Google Shape;1093;p94"/>
          <p:cNvSpPr txBox="1"/>
          <p:nvPr>
            <p:ph idx="16" type="body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elvetica Neue"/>
              <a:buNone/>
              <a:defRPr b="1" i="0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094" name="Google Shape;109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94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7" name="Google Shape;109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Photos - Texts">
  <p:cSld name="1_4 Photos - Texts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95"/>
          <p:cNvSpPr/>
          <p:nvPr>
            <p:ph idx="2" type="pic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1" name="Google Shape;1101;p95"/>
          <p:cNvSpPr txBox="1"/>
          <p:nvPr>
            <p:ph idx="1" type="body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2" name="Google Shape;1102;p95"/>
          <p:cNvSpPr txBox="1"/>
          <p:nvPr>
            <p:ph idx="3" type="body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3" name="Google Shape;1103;p95"/>
          <p:cNvSpPr txBox="1"/>
          <p:nvPr>
            <p:ph idx="4" type="body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4" name="Google Shape;1104;p95"/>
          <p:cNvSpPr txBox="1"/>
          <p:nvPr>
            <p:ph idx="5" type="body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5" name="Google Shape;1105;p95"/>
          <p:cNvSpPr txBox="1"/>
          <p:nvPr>
            <p:ph idx="6" type="body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6" name="Google Shape;1106;p95"/>
          <p:cNvSpPr txBox="1"/>
          <p:nvPr>
            <p:ph idx="7" type="body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7" name="Google Shape;1107;p95"/>
          <p:cNvSpPr txBox="1"/>
          <p:nvPr>
            <p:ph idx="8" type="body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8" name="Google Shape;1108;p95"/>
          <p:cNvSpPr txBox="1"/>
          <p:nvPr>
            <p:ph idx="9" type="body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09" name="Google Shape;1109;p95"/>
          <p:cNvSpPr/>
          <p:nvPr>
            <p:ph idx="13" type="pic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0" name="Google Shape;1110;p95"/>
          <p:cNvSpPr/>
          <p:nvPr>
            <p:ph idx="14" type="pic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1" name="Google Shape;1111;p95"/>
          <p:cNvSpPr/>
          <p:nvPr>
            <p:ph idx="15" type="pic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2" name="Google Shape;1112;p95"/>
          <p:cNvSpPr txBox="1"/>
          <p:nvPr>
            <p:ph idx="16" type="body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3300"/>
              <a:buFont typeface="Helvetica Neue"/>
              <a:buNone/>
              <a:defRPr b="1" i="0" sz="44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113" name="Google Shape;111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95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6" name="Google Shape;1116;p95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7" name="Google Shape;111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3 Photos - Texts">
  <p:cSld name="2_3 Photos - Texts"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96"/>
          <p:cNvSpPr/>
          <p:nvPr>
            <p:ph idx="2" type="pic"/>
          </p:nvPr>
        </p:nvSpPr>
        <p:spPr>
          <a:xfrm>
            <a:off x="1752148" y="1929475"/>
            <a:ext cx="2552243" cy="25560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1" name="Google Shape;1121;p96"/>
          <p:cNvSpPr txBox="1"/>
          <p:nvPr>
            <p:ph idx="1" type="body"/>
          </p:nvPr>
        </p:nvSpPr>
        <p:spPr>
          <a:xfrm>
            <a:off x="833301" y="4637371"/>
            <a:ext cx="4392000" cy="50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22" name="Google Shape;1122;p96"/>
          <p:cNvSpPr txBox="1"/>
          <p:nvPr>
            <p:ph idx="3" type="body"/>
          </p:nvPr>
        </p:nvSpPr>
        <p:spPr>
          <a:xfrm>
            <a:off x="825319" y="5147071"/>
            <a:ext cx="439200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Helvetica Neue"/>
              <a:buNone/>
              <a:defRPr b="0" i="0" sz="28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23" name="Google Shape;1123;p96"/>
          <p:cNvSpPr txBox="1"/>
          <p:nvPr>
            <p:ph idx="4" type="body"/>
          </p:nvPr>
        </p:nvSpPr>
        <p:spPr>
          <a:xfrm>
            <a:off x="6018490" y="4637371"/>
            <a:ext cx="439200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24" name="Google Shape;1124;p96"/>
          <p:cNvSpPr txBox="1"/>
          <p:nvPr>
            <p:ph idx="5" type="body"/>
          </p:nvPr>
        </p:nvSpPr>
        <p:spPr>
          <a:xfrm>
            <a:off x="6018490" y="5147071"/>
            <a:ext cx="439200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25" name="Google Shape;1125;p96"/>
          <p:cNvSpPr txBox="1"/>
          <p:nvPr>
            <p:ph idx="6" type="body"/>
          </p:nvPr>
        </p:nvSpPr>
        <p:spPr>
          <a:xfrm>
            <a:off x="11124998" y="4637371"/>
            <a:ext cx="4392000" cy="509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None/>
              <a:defRPr b="1" i="0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26" name="Google Shape;1126;p96"/>
          <p:cNvSpPr txBox="1"/>
          <p:nvPr>
            <p:ph idx="7" type="body"/>
          </p:nvPr>
        </p:nvSpPr>
        <p:spPr>
          <a:xfrm>
            <a:off x="11124998" y="5147071"/>
            <a:ext cx="4392000" cy="259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Helvetica Neue"/>
              <a:buNone/>
              <a:defRPr b="0" i="0" sz="2400">
                <a:solidFill>
                  <a:srgbClr val="3535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27" name="Google Shape;1127;p96"/>
          <p:cNvSpPr/>
          <p:nvPr>
            <p:ph idx="8" type="pic"/>
          </p:nvPr>
        </p:nvSpPr>
        <p:spPr>
          <a:xfrm>
            <a:off x="6938369" y="1929475"/>
            <a:ext cx="2552243" cy="25560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8" name="Google Shape;1128;p96"/>
          <p:cNvSpPr/>
          <p:nvPr>
            <p:ph idx="9" type="pic"/>
          </p:nvPr>
        </p:nvSpPr>
        <p:spPr>
          <a:xfrm>
            <a:off x="12044877" y="1929475"/>
            <a:ext cx="2552243" cy="255600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9" name="Google Shape;1129;p96"/>
          <p:cNvSpPr txBox="1"/>
          <p:nvPr>
            <p:ph idx="13" type="body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3300"/>
              <a:buFont typeface="Helvetica Neue"/>
              <a:buNone/>
              <a:defRPr b="1" i="0" sz="4400">
                <a:solidFill>
                  <a:srgbClr val="2D32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130" name="Google Shape;113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96"/>
          <p:cNvSpPr txBox="1"/>
          <p:nvPr>
            <p:ph idx="11" type="ftr"/>
          </p:nvPr>
        </p:nvSpPr>
        <p:spPr>
          <a:xfrm>
            <a:off x="7246916" y="8416031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3" name="Google Shape;1133;p96"/>
          <p:cNvSpPr txBox="1"/>
          <p:nvPr>
            <p:ph idx="12" type="sldNum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4" name="Google Shape;113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5 Photos - List">
  <p:cSld name="1_5 Photos - Lis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97"/>
          <p:cNvSpPr/>
          <p:nvPr>
            <p:ph idx="2" type="pic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97"/>
          <p:cNvSpPr txBox="1"/>
          <p:nvPr>
            <p:ph idx="1" type="body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39" name="Google Shape;1139;p97"/>
          <p:cNvSpPr txBox="1"/>
          <p:nvPr>
            <p:ph idx="3" type="body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3300"/>
              <a:buFont typeface="Open Sans SemiBold"/>
              <a:buNone/>
              <a:defRPr b="1" i="0" sz="440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140" name="Google Shape;114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97"/>
          <p:cNvSpPr/>
          <p:nvPr>
            <p:ph idx="4" type="pic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3" name="Google Shape;1143;p97"/>
          <p:cNvSpPr/>
          <p:nvPr>
            <p:ph idx="5" type="pic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4" name="Google Shape;1144;p97"/>
          <p:cNvSpPr/>
          <p:nvPr>
            <p:ph idx="6" type="pic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97"/>
          <p:cNvSpPr/>
          <p:nvPr>
            <p:ph idx="7" type="pic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6" name="Google Shape;1146;p97"/>
          <p:cNvSpPr txBox="1"/>
          <p:nvPr>
            <p:ph idx="8" type="body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47" name="Google Shape;1147;p97"/>
          <p:cNvSpPr txBox="1"/>
          <p:nvPr>
            <p:ph idx="9" type="body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48" name="Google Shape;1148;p97"/>
          <p:cNvSpPr txBox="1"/>
          <p:nvPr>
            <p:ph idx="13" type="body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49" name="Google Shape;1149;p97"/>
          <p:cNvSpPr txBox="1"/>
          <p:nvPr>
            <p:ph idx="14" type="body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353535"/>
              </a:buClr>
              <a:buSzPts val="2100"/>
              <a:buFont typeface="Open Sans Light"/>
              <a:buNone/>
              <a:defRPr b="0" i="0" sz="2800">
                <a:solidFill>
                  <a:srgbClr val="35353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cxnSp>
        <p:nvCxnSpPr>
          <p:cNvPr id="1150" name="Google Shape;1150;p97"/>
          <p:cNvCxnSpPr/>
          <p:nvPr/>
        </p:nvCxnSpPr>
        <p:spPr>
          <a:xfrm>
            <a:off x="3483980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51" name="Google Shape;1151;p97"/>
          <p:cNvCxnSpPr/>
          <p:nvPr/>
        </p:nvCxnSpPr>
        <p:spPr>
          <a:xfrm>
            <a:off x="6574421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52" name="Google Shape;1152;p97"/>
          <p:cNvCxnSpPr/>
          <p:nvPr/>
        </p:nvCxnSpPr>
        <p:spPr>
          <a:xfrm>
            <a:off x="9664861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53" name="Google Shape;1153;p97"/>
          <p:cNvCxnSpPr/>
          <p:nvPr/>
        </p:nvCxnSpPr>
        <p:spPr>
          <a:xfrm>
            <a:off x="12778451" y="4004842"/>
            <a:ext cx="0" cy="2995271"/>
          </a:xfrm>
          <a:prstGeom prst="straightConnector1">
            <a:avLst/>
          </a:prstGeom>
          <a:noFill/>
          <a:ln cap="flat" cmpd="sng" w="25400">
            <a:solidFill>
              <a:srgbClr val="D6D6D6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54" name="Google Shape;1154;p97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5" name="Google Shape;1155;p97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6" name="Google Shape;115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6 Photos - Text">
  <p:cSld name="1_6 Photos - Text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98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chemeClr val="accent2"/>
              </a:gs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60" name="Google Shape;1160;p98"/>
          <p:cNvSpPr/>
          <p:nvPr>
            <p:ph idx="2" type="pic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1" name="Google Shape;1161;p98"/>
          <p:cNvSpPr txBox="1"/>
          <p:nvPr>
            <p:ph idx="1" type="body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62" name="Google Shape;1162;p98"/>
          <p:cNvSpPr txBox="1"/>
          <p:nvPr>
            <p:ph idx="3" type="body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63" name="Google Shape;1163;p98"/>
          <p:cNvSpPr txBox="1"/>
          <p:nvPr>
            <p:ph idx="4" type="body"/>
          </p:nvPr>
        </p:nvSpPr>
        <p:spPr>
          <a:xfrm>
            <a:off x="711199" y="524933"/>
            <a:ext cx="14303103" cy="935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 SemiBold"/>
              <a:buNone/>
              <a:defRPr b="1" i="0" sz="4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64" name="Google Shape;1164;p98"/>
          <p:cNvSpPr/>
          <p:nvPr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65" name="Google Shape;1165;p98"/>
          <p:cNvSpPr/>
          <p:nvPr>
            <p:ph idx="5" type="pic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6" name="Google Shape;1166;p98"/>
          <p:cNvSpPr txBox="1"/>
          <p:nvPr>
            <p:ph idx="6" type="body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67" name="Google Shape;1167;p98"/>
          <p:cNvSpPr txBox="1"/>
          <p:nvPr>
            <p:ph idx="7" type="body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68" name="Google Shape;1168;p98"/>
          <p:cNvSpPr/>
          <p:nvPr>
            <p:ph idx="8" type="pic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9" name="Google Shape;1169;p98"/>
          <p:cNvSpPr txBox="1"/>
          <p:nvPr>
            <p:ph idx="9" type="body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70" name="Google Shape;1170;p98"/>
          <p:cNvSpPr txBox="1"/>
          <p:nvPr>
            <p:ph idx="13" type="body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71" name="Google Shape;1171;p98"/>
          <p:cNvSpPr/>
          <p:nvPr>
            <p:ph idx="14" type="pic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2" name="Google Shape;1172;p98"/>
          <p:cNvSpPr txBox="1"/>
          <p:nvPr>
            <p:ph idx="15" type="body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b="1" i="0" sz="2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73" name="Google Shape;1173;p98"/>
          <p:cNvSpPr txBox="1"/>
          <p:nvPr>
            <p:ph idx="16" type="body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74" name="Google Shape;1174;p98"/>
          <p:cNvSpPr/>
          <p:nvPr>
            <p:ph idx="17" type="pic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5" name="Google Shape;1175;p98"/>
          <p:cNvSpPr txBox="1"/>
          <p:nvPr>
            <p:ph idx="18" type="body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76" name="Google Shape;1176;p98"/>
          <p:cNvSpPr txBox="1"/>
          <p:nvPr>
            <p:ph idx="19" type="body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77" name="Google Shape;1177;p98"/>
          <p:cNvSpPr/>
          <p:nvPr>
            <p:ph idx="20" type="pic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solidFill>
            <a:schemeClr val="lt1"/>
          </a:solidFill>
          <a:ln cap="flat" cmpd="sng" w="793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8" name="Google Shape;1178;p98"/>
          <p:cNvSpPr txBox="1"/>
          <p:nvPr>
            <p:ph idx="21" type="body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 sz="3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79" name="Google Shape;1179;p98"/>
          <p:cNvSpPr txBox="1"/>
          <p:nvPr>
            <p:ph idx="22" type="body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b="0" i="0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180" name="Google Shape;118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434050" y="-434050"/>
            <a:ext cx="1736203" cy="26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042761" y="5824735"/>
            <a:ext cx="1770592" cy="265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98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83" name="Google Shape;1183;p98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4" name="Google Shape;118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Right - Text">
  <p:cSld name="2_Image Right - Text"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99"/>
          <p:cNvSpPr txBox="1"/>
          <p:nvPr>
            <p:ph idx="1" type="body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  <a:defRPr b="1" i="0" sz="660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188" name="Google Shape;1188;p99"/>
          <p:cNvSpPr txBox="1"/>
          <p:nvPr>
            <p:ph idx="2" type="body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  <a:defRPr b="0" i="0" sz="3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189" name="Google Shape;118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99"/>
          <p:cNvSpPr/>
          <p:nvPr>
            <p:ph idx="3" type="pic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  <a:noFill/>
          <a:ln>
            <a:noFill/>
          </a:ln>
        </p:spPr>
      </p:sp>
      <p:pic>
        <p:nvPicPr>
          <p:cNvPr id="1191" name="Google Shape;119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99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4" name="Google Shape;1194;p99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5" name="Google Shape;119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Right - Text">
  <p:cSld name="3_Image Right - Text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00"/>
          <p:cNvSpPr/>
          <p:nvPr>
            <p:ph idx="2" type="pic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100"/>
          <p:cNvSpPr txBox="1"/>
          <p:nvPr>
            <p:ph idx="1" type="body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D3293"/>
              </a:buClr>
              <a:buSzPts val="4950"/>
              <a:buFont typeface="Open Sans SemiBold"/>
              <a:buNone/>
              <a:defRPr b="1" i="0" sz="6600">
                <a:solidFill>
                  <a:srgbClr val="2D329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/>
            </a:lvl2pPr>
            <a:lvl3pPr indent="-314325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228600" lvl="4" marL="22860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D3293"/>
              </a:buClr>
              <a:buSzPts val="3900"/>
              <a:buFont typeface="Open Sans"/>
              <a:buNone/>
              <a:defRPr b="1" i="0" sz="5200">
                <a:solidFill>
                  <a:srgbClr val="2D32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00" name="Google Shape;1200;p100"/>
          <p:cNvSpPr txBox="1"/>
          <p:nvPr>
            <p:ph idx="3" type="body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0" spcFirstLastPara="1" rIns="0" wrap="square" tIns="18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  <a:defRPr b="0" i="0" sz="3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201" name="Google Shape;120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5400000">
            <a:off x="13821973" y="-500296"/>
            <a:ext cx="1933731" cy="2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100"/>
          <p:cNvSpPr/>
          <p:nvPr/>
        </p:nvSpPr>
        <p:spPr>
          <a:xfrm>
            <a:off x="8921831" y="6031940"/>
            <a:ext cx="8968799" cy="1616977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  <a:effectLst>
            <a:outerShdw blurRad="25400" rotWithShape="0" dir="5400000" dist="12700">
              <a:srgbClr val="000000">
                <a:alpha val="49803"/>
              </a:srgbClr>
            </a:outerShdw>
          </a:effectLst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03" name="Google Shape;1203;p100"/>
          <p:cNvSpPr txBox="1"/>
          <p:nvPr>
            <p:ph idx="4" type="body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Open Sans SemiBold"/>
              <a:buNone/>
              <a:defRPr b="1" i="1" sz="440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2400"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pic>
        <p:nvPicPr>
          <p:cNvPr id="1204" name="Google Shape;120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0390" y="-389238"/>
            <a:ext cx="1481559" cy="22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404051" y="7292051"/>
            <a:ext cx="1481559" cy="22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00"/>
          <p:cNvSpPr txBox="1"/>
          <p:nvPr>
            <p:ph idx="11" type="ftr"/>
          </p:nvPr>
        </p:nvSpPr>
        <p:spPr>
          <a:xfrm>
            <a:off x="7246916" y="8551495"/>
            <a:ext cx="8290521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Open Sans Light"/>
              <a:buNone/>
              <a:defRPr b="0" i="0" sz="1400">
                <a:solidFill>
                  <a:srgbClr val="6A6A6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07" name="Google Shape;1207;p100"/>
          <p:cNvSpPr txBox="1"/>
          <p:nvPr>
            <p:ph idx="12" type="sldNum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Open Sans Light"/>
              <a:buNone/>
              <a:defRPr b="0" i="0" sz="16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8" name="Google Shape;120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00" y="8203662"/>
            <a:ext cx="2076544" cy="74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5629" y="8456671"/>
            <a:ext cx="594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07" Type="http://schemas.openxmlformats.org/officeDocument/2006/relationships/theme" Target="../theme/theme2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1.xml"/><Relationship Id="rId9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.xml"/><Relationship Id="rId9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1" type="ftr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6A6A6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"/>
              <a:buNone/>
              <a:defRPr b="0" i="0" sz="7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Helvetica Neue Light"/>
              <a:buNone/>
              <a:defRPr b="0" i="0" sz="7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  <p15:guide id="3" pos="448">
          <p15:clr>
            <a:srgbClr val="F26B43"/>
          </p15:clr>
        </p15:guide>
        <p15:guide id="4" pos="8567">
          <p15:clr>
            <a:srgbClr val="F26B43"/>
          </p15:clr>
        </p15:guide>
        <p15:guide id="5" orient="horz" pos="499">
          <p15:clr>
            <a:srgbClr val="F26B43"/>
          </p15:clr>
        </p15:guide>
        <p15:guide id="6" orient="horz" pos="4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9.png"/><Relationship Id="rId5" Type="http://schemas.openxmlformats.org/officeDocument/2006/relationships/image" Target="../media/image7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rxiv.org/abs/1802.05734v1" TargetMode="External"/><Relationship Id="rId4" Type="http://schemas.openxmlformats.org/officeDocument/2006/relationships/image" Target="../media/image9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Relationship Id="rId4" Type="http://schemas.openxmlformats.org/officeDocument/2006/relationships/image" Target="../media/image91.png"/><Relationship Id="rId5" Type="http://schemas.openxmlformats.org/officeDocument/2006/relationships/image" Target="../media/image9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Relationship Id="rId4" Type="http://schemas.openxmlformats.org/officeDocument/2006/relationships/image" Target="../media/image87.png"/><Relationship Id="rId5" Type="http://schemas.openxmlformats.org/officeDocument/2006/relationships/image" Target="../media/image92.png"/><Relationship Id="rId6" Type="http://schemas.openxmlformats.org/officeDocument/2006/relationships/image" Target="../media/image8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7.png"/><Relationship Id="rId10" Type="http://schemas.openxmlformats.org/officeDocument/2006/relationships/image" Target="../media/image100.png"/><Relationship Id="rId13" Type="http://schemas.openxmlformats.org/officeDocument/2006/relationships/image" Target="../media/image108.png"/><Relationship Id="rId12" Type="http://schemas.openxmlformats.org/officeDocument/2006/relationships/image" Target="../media/image103.png"/><Relationship Id="rId15" Type="http://schemas.openxmlformats.org/officeDocument/2006/relationships/image" Target="../media/image83.png"/><Relationship Id="rId1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4.png"/><Relationship Id="rId4" Type="http://schemas.openxmlformats.org/officeDocument/2006/relationships/image" Target="../media/image109.jpg"/><Relationship Id="rId9" Type="http://schemas.openxmlformats.org/officeDocument/2006/relationships/image" Target="../media/image97.png"/><Relationship Id="rId5" Type="http://schemas.openxmlformats.org/officeDocument/2006/relationships/image" Target="../media/image99.png"/><Relationship Id="rId6" Type="http://schemas.openxmlformats.org/officeDocument/2006/relationships/image" Target="../media/image95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rxiv.org/" TargetMode="External"/><Relationship Id="rId4" Type="http://schemas.openxmlformats.org/officeDocument/2006/relationships/hyperlink" Target="https://hal.archives-ouvertes.fr/" TargetMode="External"/><Relationship Id="rId5" Type="http://schemas.openxmlformats.org/officeDocument/2006/relationships/hyperlink" Target="https://zenodo.org/" TargetMode="External"/><Relationship Id="rId6" Type="http://schemas.openxmlformats.org/officeDocument/2006/relationships/image" Target="../media/image80.png"/><Relationship Id="rId7" Type="http://schemas.openxmlformats.org/officeDocument/2006/relationships/image" Target="../media/image87.png"/><Relationship Id="rId8" Type="http://schemas.openxmlformats.org/officeDocument/2006/relationships/image" Target="../media/image8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png"/><Relationship Id="rId4" Type="http://schemas.openxmlformats.org/officeDocument/2006/relationships/image" Target="../media/image109.jpg"/><Relationship Id="rId9" Type="http://schemas.openxmlformats.org/officeDocument/2006/relationships/image" Target="../media/image96.png"/><Relationship Id="rId5" Type="http://schemas.openxmlformats.org/officeDocument/2006/relationships/image" Target="../media/image78.png"/><Relationship Id="rId6" Type="http://schemas.openxmlformats.org/officeDocument/2006/relationships/image" Target="../media/image82.png"/><Relationship Id="rId7" Type="http://schemas.openxmlformats.org/officeDocument/2006/relationships/image" Target="../media/image84.png"/><Relationship Id="rId8" Type="http://schemas.openxmlformats.org/officeDocument/2006/relationships/image" Target="../media/image1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08"/>
          <p:cNvSpPr txBox="1"/>
          <p:nvPr>
            <p:ph idx="11" type="ftr"/>
          </p:nvPr>
        </p:nvSpPr>
        <p:spPr>
          <a:xfrm>
            <a:off x="6524024" y="8483763"/>
            <a:ext cx="61098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</a:pPr>
            <a:r>
              <a:rPr lang="en-US" sz="1200"/>
              <a:t>[RAISE] OpenAIRE services introduction and discussion - 2023-05-19</a:t>
            </a:r>
            <a:endParaRPr sz="1200"/>
          </a:p>
        </p:txBody>
      </p:sp>
      <p:sp>
        <p:nvSpPr>
          <p:cNvPr id="1260" name="Google Shape;1260;p108"/>
          <p:cNvSpPr txBox="1"/>
          <p:nvPr>
            <p:ph idx="1" type="body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Helvetica Neue"/>
              <a:buNone/>
            </a:pPr>
            <a:r>
              <a:rPr lang="en-US" sz="6000"/>
              <a:t>Episciences</a:t>
            </a:r>
            <a:endParaRPr sz="6000"/>
          </a:p>
        </p:txBody>
      </p:sp>
      <p:sp>
        <p:nvSpPr>
          <p:cNvPr id="1261" name="Google Shape;1261;p108"/>
          <p:cNvSpPr txBox="1"/>
          <p:nvPr>
            <p:ph idx="2" type="body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</a:pPr>
            <a:r>
              <a:rPr lang="en-US"/>
              <a:t>Overlay journal platform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262" name="Google Shape;1262;p108"/>
          <p:cNvSpPr txBox="1"/>
          <p:nvPr>
            <p:ph idx="3" type="body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Helvetica Neue"/>
              <a:buNone/>
            </a:pPr>
            <a:r>
              <a:rPr lang="en-US" sz="3200"/>
              <a:t>Raphaël Tournoy</a:t>
            </a:r>
            <a:endParaRPr/>
          </a:p>
        </p:txBody>
      </p:sp>
      <p:sp>
        <p:nvSpPr>
          <p:cNvPr id="1263" name="Google Shape;1263;p108"/>
          <p:cNvSpPr txBox="1"/>
          <p:nvPr>
            <p:ph idx="4" type="body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elvetica Neue"/>
              <a:buNone/>
            </a:pPr>
            <a:r>
              <a:rPr lang="en-US"/>
              <a:t>CCSD/CNRS</a:t>
            </a:r>
            <a:endParaRPr/>
          </a:p>
        </p:txBody>
      </p:sp>
      <p:sp>
        <p:nvSpPr>
          <p:cNvPr id="1264" name="Google Shape;1264;p108"/>
          <p:cNvSpPr/>
          <p:nvPr/>
        </p:nvSpPr>
        <p:spPr>
          <a:xfrm>
            <a:off x="0" y="8296507"/>
            <a:ext cx="4831589" cy="8474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7625" lIns="47625" spcFirstLastPara="1" rIns="47625" wrap="square" tIns="47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Logo&#10;&#10;Description automatically generated with medium confidence" id="1265" name="Google Shape;1265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878" y="8409511"/>
            <a:ext cx="2087380" cy="52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386" y="8311212"/>
            <a:ext cx="3723313" cy="7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9050" y="8469023"/>
            <a:ext cx="608513" cy="4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17"/>
          <p:cNvSpPr txBox="1"/>
          <p:nvPr>
            <p:ph idx="1" type="body"/>
          </p:nvPr>
        </p:nvSpPr>
        <p:spPr>
          <a:xfrm>
            <a:off x="723900" y="1484025"/>
            <a:ext cx="6522600" cy="6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rPr lang="en-US"/>
              <a:t>with your preprint ID: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1802.05734v1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351" name="Google Shape;1351;p117"/>
          <p:cNvSpPr txBox="1"/>
          <p:nvPr>
            <p:ph idx="2" type="body"/>
          </p:nvPr>
        </p:nvSpPr>
        <p:spPr>
          <a:xfrm>
            <a:off x="1264350" y="293925"/>
            <a:ext cx="143343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</a:pPr>
            <a:r>
              <a:rPr lang="en-US"/>
              <a:t>I</a:t>
            </a:r>
            <a:r>
              <a:rPr lang="en-US"/>
              <a:t>mport your preprint on a journal</a:t>
            </a:r>
            <a:endParaRPr/>
          </a:p>
        </p:txBody>
      </p:sp>
      <p:sp>
        <p:nvSpPr>
          <p:cNvPr id="1352" name="Google Shape;1352;p117"/>
          <p:cNvSpPr txBox="1"/>
          <p:nvPr>
            <p:ph idx="11" type="ftr"/>
          </p:nvPr>
        </p:nvSpPr>
        <p:spPr>
          <a:xfrm>
            <a:off x="12883406" y="15202658"/>
            <a:ext cx="14738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</a:pPr>
            <a:r>
              <a:rPr lang="en-US"/>
              <a:t>OpenAIRE Tech Clinic 2021-06-07</a:t>
            </a:r>
            <a:endParaRPr/>
          </a:p>
        </p:txBody>
      </p:sp>
      <p:pic>
        <p:nvPicPr>
          <p:cNvPr id="1353" name="Google Shape;1353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925" y="1572974"/>
            <a:ext cx="9134553" cy="6710224"/>
          </a:xfrm>
          <a:prstGeom prst="rect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18"/>
          <p:cNvSpPr txBox="1"/>
          <p:nvPr>
            <p:ph idx="2" type="body"/>
          </p:nvPr>
        </p:nvSpPr>
        <p:spPr>
          <a:xfrm>
            <a:off x="628675" y="158025"/>
            <a:ext cx="145584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Metadata retrieved with arXiv’s APIs</a:t>
            </a:r>
            <a:endParaRPr/>
          </a:p>
        </p:txBody>
      </p:sp>
      <p:sp>
        <p:nvSpPr>
          <p:cNvPr id="1359" name="Google Shape;1359;p118"/>
          <p:cNvSpPr txBox="1"/>
          <p:nvPr>
            <p:ph idx="11" type="ftr"/>
          </p:nvPr>
        </p:nvSpPr>
        <p:spPr>
          <a:xfrm>
            <a:off x="12883406" y="15202658"/>
            <a:ext cx="14738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</a:pPr>
            <a:r>
              <a:rPr lang="en-US"/>
              <a:t>OpenAIRE Tech Clinic 2021-06-07</a:t>
            </a:r>
            <a:endParaRPr/>
          </a:p>
        </p:txBody>
      </p:sp>
      <p:pic>
        <p:nvPicPr>
          <p:cNvPr id="1360" name="Google Shape;1360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0468" y="2586664"/>
            <a:ext cx="8580488" cy="565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6814" y="1593106"/>
            <a:ext cx="3308500" cy="106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p118"/>
          <p:cNvCxnSpPr/>
          <p:nvPr/>
        </p:nvCxnSpPr>
        <p:spPr>
          <a:xfrm flipH="1" rot="10800000">
            <a:off x="5364636" y="2133531"/>
            <a:ext cx="3748800" cy="60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3" name="Google Shape;1363;p118"/>
          <p:cNvSpPr txBox="1"/>
          <p:nvPr/>
        </p:nvSpPr>
        <p:spPr>
          <a:xfrm>
            <a:off x="6770222" y="1539600"/>
            <a:ext cx="15681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2525" lIns="162525" spcFirstLastPara="1" rIns="162525" wrap="square" tIns="162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Source Code Pro"/>
                <a:ea typeface="Source Code Pro"/>
                <a:cs typeface="Source Code Pro"/>
                <a:sym typeface="Source Code Pro"/>
              </a:rPr>
              <a:t>API</a:t>
            </a:r>
            <a:endParaRPr sz="2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64" name="Google Shape;1364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08" y="1218218"/>
            <a:ext cx="4739740" cy="7117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19"/>
          <p:cNvSpPr txBox="1"/>
          <p:nvPr>
            <p:ph idx="2" type="body"/>
          </p:nvPr>
        </p:nvSpPr>
        <p:spPr>
          <a:xfrm>
            <a:off x="1264350" y="602075"/>
            <a:ext cx="118581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</a:pPr>
            <a:r>
              <a:rPr lang="en-US" sz="5300"/>
              <a:t>Publication: one Version Of Record</a:t>
            </a:r>
            <a:endParaRPr sz="5300"/>
          </a:p>
        </p:txBody>
      </p:sp>
      <p:sp>
        <p:nvSpPr>
          <p:cNvPr id="1370" name="Google Shape;1370;p119"/>
          <p:cNvSpPr txBox="1"/>
          <p:nvPr>
            <p:ph idx="11" type="ftr"/>
          </p:nvPr>
        </p:nvSpPr>
        <p:spPr>
          <a:xfrm>
            <a:off x="12883406" y="15202658"/>
            <a:ext cx="14738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6A6A6A"/>
              </a:buClr>
              <a:buSzPts val="1400"/>
              <a:buFont typeface="Helvetica Neue Light"/>
              <a:buNone/>
            </a:pPr>
            <a:r>
              <a:rPr lang="en-US"/>
              <a:t>OpenAIRE Tech Clinic 2021-06-07</a:t>
            </a:r>
            <a:endParaRPr/>
          </a:p>
        </p:txBody>
      </p:sp>
      <p:pic>
        <p:nvPicPr>
          <p:cNvPr id="1371" name="Google Shape;137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675" y="1587100"/>
            <a:ext cx="9111401" cy="6964400"/>
          </a:xfrm>
          <a:prstGeom prst="rect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2" name="Google Shape;1372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25" y="1754679"/>
            <a:ext cx="6559550" cy="6478675"/>
          </a:xfrm>
          <a:prstGeom prst="rect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3" name="Google Shape;1373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88225" y="587938"/>
            <a:ext cx="251460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119"/>
          <p:cNvSpPr/>
          <p:nvPr/>
        </p:nvSpPr>
        <p:spPr>
          <a:xfrm>
            <a:off x="144933" y="6668449"/>
            <a:ext cx="6471000" cy="1564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5" name="Google Shape;1375;p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6575" y="2219251"/>
            <a:ext cx="837075" cy="3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20"/>
          <p:cNvSpPr txBox="1"/>
          <p:nvPr>
            <p:ph idx="2" type="body"/>
          </p:nvPr>
        </p:nvSpPr>
        <p:spPr>
          <a:xfrm>
            <a:off x="711200" y="338668"/>
            <a:ext cx="13530300" cy="11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Integration with OpenAIRE services</a:t>
            </a:r>
            <a:endParaRPr/>
          </a:p>
        </p:txBody>
      </p:sp>
      <p:pic>
        <p:nvPicPr>
          <p:cNvPr id="1381" name="Google Shape;1381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850" y="1838675"/>
            <a:ext cx="10296274" cy="633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21"/>
          <p:cNvSpPr txBox="1"/>
          <p:nvPr>
            <p:ph idx="2" type="body"/>
          </p:nvPr>
        </p:nvSpPr>
        <p:spPr>
          <a:xfrm>
            <a:off x="711200" y="338668"/>
            <a:ext cx="13530300" cy="11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925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Integration with research-related services</a:t>
            </a:r>
            <a:endParaRPr/>
          </a:p>
        </p:txBody>
      </p:sp>
      <p:pic>
        <p:nvPicPr>
          <p:cNvPr id="1387" name="Google Shape;1387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75" y="1523125"/>
            <a:ext cx="9367851" cy="24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025" y="4031475"/>
            <a:ext cx="2571324" cy="142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84930" y="4505825"/>
            <a:ext cx="2463409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84949" y="5685825"/>
            <a:ext cx="25471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19713" y="3440488"/>
            <a:ext cx="2895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1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84937" y="1770350"/>
            <a:ext cx="2765150" cy="15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28000" y="4619370"/>
            <a:ext cx="2765149" cy="62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6025" y="4469558"/>
            <a:ext cx="1893450" cy="7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1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77325" y="7214530"/>
            <a:ext cx="2547125" cy="53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1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13325" y="6950075"/>
            <a:ext cx="2389628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1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3200" y="6923413"/>
            <a:ext cx="21907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1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3675" y="7079075"/>
            <a:ext cx="2449403" cy="6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1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99599" y="4353324"/>
            <a:ext cx="2172737" cy="97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22"/>
          <p:cNvSpPr txBox="1"/>
          <p:nvPr>
            <p:ph idx="2" type="body"/>
          </p:nvPr>
        </p:nvSpPr>
        <p:spPr>
          <a:xfrm>
            <a:off x="3992385" y="5899452"/>
            <a:ext cx="7901700" cy="15174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1080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</a:pPr>
            <a:r>
              <a:rPr lang="en-US"/>
              <a:t>Raphaël Tournoy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</a:pPr>
            <a:r>
              <a:rPr lang="en-US"/>
              <a:t>raphael.tournoy@ccsd.cnrs.fr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</a:pPr>
            <a:r>
              <a:rPr lang="en-US"/>
              <a:t>info@openaire.eu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09"/>
          <p:cNvSpPr txBox="1"/>
          <p:nvPr>
            <p:ph idx="1" type="body"/>
          </p:nvPr>
        </p:nvSpPr>
        <p:spPr>
          <a:xfrm>
            <a:off x="723899" y="1484025"/>
            <a:ext cx="10296900" cy="6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 lnSpcReduction="20000"/>
          </a:bodyPr>
          <a:lstStyle/>
          <a:p>
            <a:pPr indent="-373380" lvl="0" marL="39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400"/>
              <a:buChar char="•"/>
            </a:pPr>
            <a:r>
              <a:rPr b="0" lang="en-US"/>
              <a:t>A p</a:t>
            </a:r>
            <a:r>
              <a:rPr b="0" lang="en-US"/>
              <a:t>latform for </a:t>
            </a:r>
            <a:r>
              <a:rPr lang="en-US"/>
              <a:t>publishing open access scientific journals</a:t>
            </a:r>
            <a:endParaRPr/>
          </a:p>
          <a:p>
            <a:pPr indent="-416692" lvl="1" marL="83959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60"/>
              <a:buChar char="•"/>
            </a:pPr>
            <a:r>
              <a:rPr lang="en-US"/>
              <a:t>Any disciplines</a:t>
            </a:r>
            <a:endParaRPr/>
          </a:p>
          <a:p>
            <a:pPr indent="-416692" lvl="1" marL="83959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60"/>
              <a:buChar char="•"/>
            </a:pPr>
            <a:r>
              <a:rPr lang="en-US"/>
              <a:t>New or flipping journals</a:t>
            </a:r>
            <a:endParaRPr/>
          </a:p>
          <a:p>
            <a:pPr indent="-373380" lvl="0" marL="39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Publishing toolkit for Scientific communities</a:t>
            </a:r>
            <a:endParaRPr b="0" sz="2800"/>
          </a:p>
          <a:p>
            <a:pPr indent="-373380" lvl="0" marL="39497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Diamond open access</a:t>
            </a:r>
            <a:r>
              <a:rPr b="0" lang="en-US"/>
              <a:t> </a:t>
            </a:r>
            <a:r>
              <a:rPr b="0" lang="en-US" sz="2800"/>
              <a:t>(free to both authors and readers)</a:t>
            </a:r>
            <a:endParaRPr b="0" sz="2800"/>
          </a:p>
          <a:p>
            <a:pPr indent="-395100" lvl="0" marL="39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Free software </a:t>
            </a:r>
            <a:r>
              <a:rPr b="0" lang="en-US" sz="2800"/>
              <a:t>GPLv3 licence</a:t>
            </a:r>
            <a:endParaRPr b="0" sz="2800"/>
          </a:p>
          <a:p>
            <a:pPr indent="-433200" lvl="0" marL="39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/>
              <a:t>Academic-led and funded</a:t>
            </a:r>
            <a:endParaRPr/>
          </a:p>
          <a:p>
            <a:pPr indent="-395100" lvl="0" marL="39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Metadata available with API</a:t>
            </a:r>
            <a:endParaRPr/>
          </a:p>
        </p:txBody>
      </p:sp>
      <p:sp>
        <p:nvSpPr>
          <p:cNvPr id="1273" name="Google Shape;1273;p109"/>
          <p:cNvSpPr txBox="1"/>
          <p:nvPr>
            <p:ph idx="2" type="body"/>
          </p:nvPr>
        </p:nvSpPr>
        <p:spPr>
          <a:xfrm>
            <a:off x="711200" y="338668"/>
            <a:ext cx="10309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00FF"/>
              </a:buClr>
              <a:buSzPts val="405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Motivations and functionalities</a:t>
            </a:r>
            <a:endParaRPr/>
          </a:p>
        </p:txBody>
      </p:sp>
      <p:pic>
        <p:nvPicPr>
          <p:cNvPr id="1274" name="Google Shape;1274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0125" y="-9574"/>
            <a:ext cx="4894403" cy="19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10"/>
          <p:cNvSpPr txBox="1"/>
          <p:nvPr>
            <p:ph idx="1" type="body"/>
          </p:nvPr>
        </p:nvSpPr>
        <p:spPr>
          <a:xfrm>
            <a:off x="724100" y="1383000"/>
            <a:ext cx="102969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 fontScale="55000" lnSpcReduction="10000"/>
          </a:bodyPr>
          <a:lstStyle/>
          <a:p>
            <a:pPr indent="-525145" lvl="0" marL="812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•"/>
            </a:pPr>
            <a:r>
              <a:rPr lang="en-US"/>
              <a:t>Operating on top of OA repositories e.g.,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arXiv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HAL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Zenodo</a:t>
            </a:r>
            <a:r>
              <a:rPr lang="en-US"/>
              <a:t>, …</a:t>
            </a:r>
            <a:endParaRPr/>
          </a:p>
          <a:p>
            <a:pPr indent="0" lvl="0" marL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25145" lvl="0" marL="812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•"/>
            </a:pPr>
            <a:r>
              <a:rPr lang="en-US"/>
              <a:t>Peer-review preprints, datasets, softwares</a:t>
            </a:r>
            <a:endParaRPr/>
          </a:p>
          <a:p>
            <a:pPr indent="-513270" lvl="1" marL="162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•"/>
            </a:pPr>
            <a:r>
              <a:rPr lang="en-US"/>
              <a:t>single-blind review</a:t>
            </a:r>
            <a:endParaRPr/>
          </a:p>
          <a:p>
            <a:pPr indent="-513270" lvl="1" marL="162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•"/>
            </a:pPr>
            <a:r>
              <a:rPr lang="en-US"/>
              <a:t>open peer-review</a:t>
            </a:r>
            <a:endParaRPr/>
          </a:p>
          <a:p>
            <a:pPr indent="0" lvl="0" marL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25145" lvl="0" marL="711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•"/>
            </a:pPr>
            <a:r>
              <a:rPr lang="en-US"/>
              <a:t>Preprints and published articles are hosted only on open repositories</a:t>
            </a:r>
            <a:endParaRPr/>
          </a:p>
        </p:txBody>
      </p:sp>
      <p:sp>
        <p:nvSpPr>
          <p:cNvPr id="1280" name="Google Shape;1280;p110"/>
          <p:cNvSpPr txBox="1"/>
          <p:nvPr>
            <p:ph idx="2" type="body"/>
          </p:nvPr>
        </p:nvSpPr>
        <p:spPr>
          <a:xfrm>
            <a:off x="711200" y="338668"/>
            <a:ext cx="10309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</a:pPr>
            <a:r>
              <a:rPr lang="en-US"/>
              <a:t>An overlay journal model</a:t>
            </a:r>
            <a:endParaRPr sz="5900"/>
          </a:p>
        </p:txBody>
      </p:sp>
      <p:sp>
        <p:nvSpPr>
          <p:cNvPr id="1281" name="Google Shape;1281;p110"/>
          <p:cNvSpPr txBox="1"/>
          <p:nvPr>
            <p:ph idx="4294967295" type="title"/>
          </p:nvPr>
        </p:nvSpPr>
        <p:spPr>
          <a:xfrm>
            <a:off x="860763" y="7830300"/>
            <a:ext cx="3415200" cy="50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000"/>
              <a:t>Article hosted on arXiv</a:t>
            </a:r>
            <a:endParaRPr sz="1000"/>
          </a:p>
        </p:txBody>
      </p:sp>
      <p:pic>
        <p:nvPicPr>
          <p:cNvPr id="1282" name="Google Shape;1282;p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309" y="4105315"/>
            <a:ext cx="5226290" cy="4004335"/>
          </a:xfrm>
          <a:prstGeom prst="rect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3" name="Google Shape;1283;p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8264" y="4105318"/>
            <a:ext cx="3762551" cy="3725056"/>
          </a:xfrm>
          <a:prstGeom prst="rect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4" name="Google Shape;1284;p110"/>
          <p:cNvSpPr/>
          <p:nvPr/>
        </p:nvSpPr>
        <p:spPr>
          <a:xfrm>
            <a:off x="860775" y="6930597"/>
            <a:ext cx="3711600" cy="899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110"/>
          <p:cNvSpPr txBox="1"/>
          <p:nvPr>
            <p:ph idx="4294967295" type="title"/>
          </p:nvPr>
        </p:nvSpPr>
        <p:spPr>
          <a:xfrm>
            <a:off x="5976746" y="8109650"/>
            <a:ext cx="3415200" cy="50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000"/>
              <a:t>Article published on LMCS, an Episciences journal</a:t>
            </a:r>
            <a:endParaRPr sz="1000"/>
          </a:p>
        </p:txBody>
      </p:sp>
      <p:pic>
        <p:nvPicPr>
          <p:cNvPr id="1286" name="Google Shape;1286;p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5300" y="4292076"/>
            <a:ext cx="837075" cy="3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11"/>
          <p:cNvSpPr txBox="1"/>
          <p:nvPr>
            <p:ph idx="1" type="body"/>
          </p:nvPr>
        </p:nvSpPr>
        <p:spPr>
          <a:xfrm>
            <a:off x="723899" y="1484025"/>
            <a:ext cx="10296900" cy="6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0000">
            <a:normAutofit lnSpcReduction="20000"/>
          </a:bodyPr>
          <a:lstStyle/>
          <a:p>
            <a:pPr indent="-395100" lvl="0" marL="39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Char char="•"/>
            </a:pPr>
            <a:r>
              <a:rPr lang="en-US"/>
              <a:t>Saves time for readers, researchers and editorial teams</a:t>
            </a:r>
            <a:endParaRPr/>
          </a:p>
          <a:p>
            <a:pPr indent="-395100" lvl="0" marL="39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Char char="•"/>
            </a:pPr>
            <a:r>
              <a:rPr lang="en-US"/>
              <a:t>End-to-end compatible with FAIR principles</a:t>
            </a:r>
            <a:endParaRPr/>
          </a:p>
          <a:p>
            <a:pPr indent="-395100" lvl="0" marL="3951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Char char="•"/>
            </a:pPr>
            <a:r>
              <a:rPr lang="en-US"/>
              <a:t>Operated by researchers and their scientific communities</a:t>
            </a:r>
            <a:endParaRPr/>
          </a:p>
          <a:p>
            <a:pPr indent="-395100" lvl="0" marL="3951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Cost efficient, independant from the publishers</a:t>
            </a:r>
            <a:endParaRPr/>
          </a:p>
          <a:p>
            <a:pPr indent="-395100" lvl="0" marL="3951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Hosted in Europe on public infrastructure</a:t>
            </a:r>
            <a:endParaRPr/>
          </a:p>
          <a:p>
            <a:pPr indent="-179200" lvl="0" marL="3951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292" name="Google Shape;1292;p111"/>
          <p:cNvSpPr txBox="1"/>
          <p:nvPr>
            <p:ph idx="2" type="body"/>
          </p:nvPr>
        </p:nvSpPr>
        <p:spPr>
          <a:xfrm>
            <a:off x="711200" y="338668"/>
            <a:ext cx="103098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Helvetica Neue"/>
              <a:buNone/>
            </a:pPr>
            <a:r>
              <a:rPr lang="en-US"/>
              <a:t>Episciences for the scientific communities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599" y="3680511"/>
            <a:ext cx="2172737" cy="97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6975" y="3365175"/>
            <a:ext cx="2892427" cy="159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9875" y="5230390"/>
            <a:ext cx="2172725" cy="86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0498" y="3990600"/>
            <a:ext cx="1924678" cy="6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91075" y="3939707"/>
            <a:ext cx="2586825" cy="77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58350" y="5255999"/>
            <a:ext cx="2765100" cy="62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91073" y="4994575"/>
            <a:ext cx="2892428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112"/>
          <p:cNvSpPr txBox="1"/>
          <p:nvPr>
            <p:ph idx="1" type="body"/>
          </p:nvPr>
        </p:nvSpPr>
        <p:spPr>
          <a:xfrm>
            <a:off x="711199" y="355600"/>
            <a:ext cx="14826300" cy="110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Compatible repositories</a:t>
            </a:r>
            <a:endParaRPr/>
          </a:p>
        </p:txBody>
      </p:sp>
      <p:sp>
        <p:nvSpPr>
          <p:cNvPr id="1305" name="Google Shape;1305;p112"/>
          <p:cNvSpPr txBox="1"/>
          <p:nvPr>
            <p:ph idx="3" type="body"/>
          </p:nvPr>
        </p:nvSpPr>
        <p:spPr>
          <a:xfrm>
            <a:off x="711199" y="2430865"/>
            <a:ext cx="7200000" cy="66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Supported</a:t>
            </a:r>
            <a:endParaRPr/>
          </a:p>
        </p:txBody>
      </p:sp>
      <p:sp>
        <p:nvSpPr>
          <p:cNvPr id="1306" name="Google Shape;1306;p112"/>
          <p:cNvSpPr txBox="1"/>
          <p:nvPr>
            <p:ph idx="5" type="body"/>
          </p:nvPr>
        </p:nvSpPr>
        <p:spPr>
          <a:xfrm>
            <a:off x="8354543" y="2430866"/>
            <a:ext cx="7200000" cy="66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Ongoing development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13"/>
          <p:cNvSpPr txBox="1"/>
          <p:nvPr>
            <p:ph idx="1" type="body"/>
          </p:nvPr>
        </p:nvSpPr>
        <p:spPr>
          <a:xfrm>
            <a:off x="711199" y="355600"/>
            <a:ext cx="14826300" cy="110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6000">
                <a:solidFill>
                  <a:srgbClr val="3700FF"/>
                </a:solidFill>
              </a:rPr>
              <a:t>Episciences for the scientific communities</a:t>
            </a:r>
            <a:endParaRPr/>
          </a:p>
        </p:txBody>
      </p:sp>
      <p:sp>
        <p:nvSpPr>
          <p:cNvPr id="1312" name="Google Shape;1312;p113"/>
          <p:cNvSpPr txBox="1"/>
          <p:nvPr>
            <p:ph idx="2" type="body"/>
          </p:nvPr>
        </p:nvSpPr>
        <p:spPr>
          <a:xfrm>
            <a:off x="711201" y="3229338"/>
            <a:ext cx="4532100" cy="35388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 fontScale="32500"/>
          </a:bodyPr>
          <a:lstStyle/>
          <a:p>
            <a:pPr indent="-36675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6694"/>
              <a:t>No subscriptions, no APC, </a:t>
            </a:r>
            <a:br>
              <a:rPr lang="en-US" sz="6694"/>
            </a:br>
            <a:r>
              <a:rPr lang="en-US" sz="6694"/>
              <a:t>free hosting and support</a:t>
            </a:r>
            <a:endParaRPr sz="6694"/>
          </a:p>
          <a:p>
            <a:pPr indent="-3667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94"/>
              <a:t>Publish at a reasonable cost  (shared infrastructure, hosting and preservation by repositories)</a:t>
            </a:r>
            <a:endParaRPr sz="6694"/>
          </a:p>
          <a:p>
            <a:pPr indent="-3667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6694"/>
              <a:t>Reinvesting public money (HR) in a public service for scientific dissemination</a:t>
            </a:r>
            <a:endParaRPr/>
          </a:p>
        </p:txBody>
      </p:sp>
      <p:sp>
        <p:nvSpPr>
          <p:cNvPr id="1313" name="Google Shape;1313;p113"/>
          <p:cNvSpPr txBox="1"/>
          <p:nvPr>
            <p:ph idx="3" type="body"/>
          </p:nvPr>
        </p:nvSpPr>
        <p:spPr>
          <a:xfrm>
            <a:off x="711200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Reducing costs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314" name="Google Shape;1314;p113"/>
          <p:cNvSpPr txBox="1"/>
          <p:nvPr>
            <p:ph idx="4" type="body"/>
          </p:nvPr>
        </p:nvSpPr>
        <p:spPr>
          <a:xfrm>
            <a:off x="5861934" y="3229338"/>
            <a:ext cx="4532100" cy="35388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Validation/certification of preprints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113"/>
          <p:cNvSpPr txBox="1"/>
          <p:nvPr>
            <p:ph idx="5" type="body"/>
          </p:nvPr>
        </p:nvSpPr>
        <p:spPr>
          <a:xfrm>
            <a:off x="5861933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Adding value to AO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1316" name="Google Shape;1316;p113"/>
          <p:cNvSpPr txBox="1"/>
          <p:nvPr>
            <p:ph idx="6" type="body"/>
          </p:nvPr>
        </p:nvSpPr>
        <p:spPr>
          <a:xfrm>
            <a:off x="11012669" y="3229338"/>
            <a:ext cx="4532100" cy="35388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Preprints are immediately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Stay online, even if refused</a:t>
            </a:r>
            <a:endParaRPr/>
          </a:p>
        </p:txBody>
      </p:sp>
      <p:sp>
        <p:nvSpPr>
          <p:cNvPr id="1317" name="Google Shape;1317;p113"/>
          <p:cNvSpPr txBox="1"/>
          <p:nvPr>
            <p:ph idx="7" type="body"/>
          </p:nvPr>
        </p:nvSpPr>
        <p:spPr>
          <a:xfrm>
            <a:off x="11012668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b="1" lang="en-US" sz="2800">
                <a:solidFill>
                  <a:schemeClr val="dk1"/>
                </a:solidFill>
              </a:rPr>
              <a:t>Reduce time </a:t>
            </a:r>
            <a:br>
              <a:rPr b="1" lang="en-US" sz="2800">
                <a:solidFill>
                  <a:schemeClr val="dk1"/>
                </a:solidFill>
              </a:rPr>
            </a:br>
            <a:r>
              <a:rPr b="1" lang="en-US" sz="2800">
                <a:solidFill>
                  <a:schemeClr val="dk1"/>
                </a:solidFill>
              </a:rPr>
              <a:t>to access publications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14"/>
          <p:cNvSpPr txBox="1"/>
          <p:nvPr>
            <p:ph idx="1" type="body"/>
          </p:nvPr>
        </p:nvSpPr>
        <p:spPr>
          <a:xfrm>
            <a:off x="711199" y="355600"/>
            <a:ext cx="14826300" cy="110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700FF"/>
                </a:solidFill>
              </a:rPr>
              <a:t>Episciences for the scientific communities</a:t>
            </a:r>
            <a:endParaRPr/>
          </a:p>
        </p:txBody>
      </p:sp>
      <p:sp>
        <p:nvSpPr>
          <p:cNvPr id="1323" name="Google Shape;1323;p114"/>
          <p:cNvSpPr txBox="1"/>
          <p:nvPr>
            <p:ph idx="2" type="body"/>
          </p:nvPr>
        </p:nvSpPr>
        <p:spPr>
          <a:xfrm>
            <a:off x="859776" y="3229338"/>
            <a:ext cx="4532100" cy="35388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Track the evolution of document versions, </a:t>
            </a:r>
            <a:br>
              <a:rPr lang="en-US"/>
            </a:br>
            <a:r>
              <a:rPr lang="en-US"/>
              <a:t>even after publication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Consider publications as a conversation flow, beyond a simple published version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114"/>
          <p:cNvSpPr txBox="1"/>
          <p:nvPr>
            <p:ph idx="3" type="body"/>
          </p:nvPr>
        </p:nvSpPr>
        <p:spPr>
          <a:xfrm>
            <a:off x="711200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Traceability</a:t>
            </a:r>
            <a:endParaRPr b="1" sz="2800"/>
          </a:p>
        </p:txBody>
      </p:sp>
      <p:sp>
        <p:nvSpPr>
          <p:cNvPr id="1325" name="Google Shape;1325;p114"/>
          <p:cNvSpPr txBox="1"/>
          <p:nvPr>
            <p:ph idx="4" type="body"/>
          </p:nvPr>
        </p:nvSpPr>
        <p:spPr>
          <a:xfrm>
            <a:off x="5861925" y="3229343"/>
            <a:ext cx="4532100" cy="16254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Compliant with open access mandates</a:t>
            </a:r>
            <a:endParaRPr/>
          </a:p>
        </p:txBody>
      </p:sp>
      <p:sp>
        <p:nvSpPr>
          <p:cNvPr id="1326" name="Google Shape;1326;p114"/>
          <p:cNvSpPr txBox="1"/>
          <p:nvPr>
            <p:ph idx="5" type="body"/>
          </p:nvPr>
        </p:nvSpPr>
        <p:spPr>
          <a:xfrm>
            <a:off x="5861933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Open by design</a:t>
            </a:r>
            <a:endParaRPr b="1" sz="2800"/>
          </a:p>
        </p:txBody>
      </p:sp>
      <p:sp>
        <p:nvSpPr>
          <p:cNvPr id="1327" name="Google Shape;1327;p114"/>
          <p:cNvSpPr txBox="1"/>
          <p:nvPr>
            <p:ph idx="6" type="body"/>
          </p:nvPr>
        </p:nvSpPr>
        <p:spPr>
          <a:xfrm>
            <a:off x="11012675" y="3229343"/>
            <a:ext cx="4532100" cy="16254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CC licences, non-exclusive distribution rights to journals</a:t>
            </a:r>
            <a:endParaRPr/>
          </a:p>
        </p:txBody>
      </p:sp>
      <p:sp>
        <p:nvSpPr>
          <p:cNvPr id="1328" name="Google Shape;1328;p114"/>
          <p:cNvSpPr txBox="1"/>
          <p:nvPr>
            <p:ph idx="7" type="body"/>
          </p:nvPr>
        </p:nvSpPr>
        <p:spPr>
          <a:xfrm>
            <a:off x="11012668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Allow authors </a:t>
            </a:r>
            <a:br>
              <a:rPr b="1" lang="en-US" sz="2800"/>
            </a:br>
            <a:r>
              <a:rPr b="1" lang="en-US" sz="2800"/>
              <a:t>to retain their rights</a:t>
            </a:r>
            <a:endParaRPr b="1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15"/>
          <p:cNvSpPr txBox="1"/>
          <p:nvPr>
            <p:ph idx="1" type="body"/>
          </p:nvPr>
        </p:nvSpPr>
        <p:spPr>
          <a:xfrm>
            <a:off x="711199" y="355600"/>
            <a:ext cx="14826300" cy="110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6000">
                <a:solidFill>
                  <a:srgbClr val="3700FF"/>
                </a:solidFill>
              </a:rPr>
              <a:t>Episciences for the scientific communities</a:t>
            </a:r>
            <a:endParaRPr/>
          </a:p>
        </p:txBody>
      </p:sp>
      <p:sp>
        <p:nvSpPr>
          <p:cNvPr id="1334" name="Google Shape;1334;p115"/>
          <p:cNvSpPr txBox="1"/>
          <p:nvPr>
            <p:ph idx="2" type="body"/>
          </p:nvPr>
        </p:nvSpPr>
        <p:spPr>
          <a:xfrm>
            <a:off x="711201" y="3229338"/>
            <a:ext cx="4532100" cy="35388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Maintain control over access to publications/</a:t>
            </a:r>
            <a:br>
              <a:rPr lang="en-US"/>
            </a:br>
            <a:r>
              <a:rPr lang="en-US"/>
              <a:t>evaluations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Maintain access to content even if the journal ceased publication</a:t>
            </a:r>
            <a:endParaRPr/>
          </a:p>
        </p:txBody>
      </p:sp>
      <p:sp>
        <p:nvSpPr>
          <p:cNvPr id="1335" name="Google Shape;1335;p115"/>
          <p:cNvSpPr txBox="1"/>
          <p:nvPr>
            <p:ph idx="3" type="body"/>
          </p:nvPr>
        </p:nvSpPr>
        <p:spPr>
          <a:xfrm>
            <a:off x="711200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Long term access</a:t>
            </a:r>
            <a:endParaRPr b="1" sz="2800"/>
          </a:p>
        </p:txBody>
      </p:sp>
      <p:sp>
        <p:nvSpPr>
          <p:cNvPr id="1336" name="Google Shape;1336;p115"/>
          <p:cNvSpPr txBox="1"/>
          <p:nvPr>
            <p:ph idx="4" type="body"/>
          </p:nvPr>
        </p:nvSpPr>
        <p:spPr>
          <a:xfrm>
            <a:off x="5861934" y="3229338"/>
            <a:ext cx="4532100" cy="35388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Allow scientific communities to own their journals and the data created by their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 have a scientific publication policy independent of a commercial logic</a:t>
            </a:r>
            <a:endParaRPr/>
          </a:p>
        </p:txBody>
      </p:sp>
      <p:sp>
        <p:nvSpPr>
          <p:cNvPr id="1337" name="Google Shape;1337;p115"/>
          <p:cNvSpPr txBox="1"/>
          <p:nvPr>
            <p:ph idx="5" type="body"/>
          </p:nvPr>
        </p:nvSpPr>
        <p:spPr>
          <a:xfrm>
            <a:off x="5861933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Scientific independence</a:t>
            </a:r>
            <a:endParaRPr b="1" sz="2800"/>
          </a:p>
        </p:txBody>
      </p:sp>
      <p:sp>
        <p:nvSpPr>
          <p:cNvPr id="1338" name="Google Shape;1338;p115"/>
          <p:cNvSpPr txBox="1"/>
          <p:nvPr>
            <p:ph idx="6" type="body"/>
          </p:nvPr>
        </p:nvSpPr>
        <p:spPr>
          <a:xfrm>
            <a:off x="11012669" y="3229338"/>
            <a:ext cx="4532100" cy="3538800"/>
          </a:xfrm>
          <a:prstGeom prst="rect">
            <a:avLst/>
          </a:prstGeom>
        </p:spPr>
        <p:txBody>
          <a:bodyPr anchorCtr="0" anchor="t" bIns="108000" lIns="108000" spcFirstLastPara="1" rIns="108000" wrap="square" tIns="1080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Meets FAIR principles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More bibliodiversity</a:t>
            </a:r>
            <a:endParaRPr/>
          </a:p>
        </p:txBody>
      </p:sp>
      <p:sp>
        <p:nvSpPr>
          <p:cNvPr id="1339" name="Google Shape;1339;p115"/>
          <p:cNvSpPr txBox="1"/>
          <p:nvPr>
            <p:ph idx="7" type="body"/>
          </p:nvPr>
        </p:nvSpPr>
        <p:spPr>
          <a:xfrm>
            <a:off x="11012668" y="2430866"/>
            <a:ext cx="4532100" cy="66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FAIR &amp; Bibliodiversity</a:t>
            </a:r>
            <a:endParaRPr b="1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Google Shape;134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200" y="338675"/>
            <a:ext cx="11424399" cy="81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16"/>
          <p:cNvSpPr txBox="1"/>
          <p:nvPr>
            <p:ph idx="2" type="body"/>
          </p:nvPr>
        </p:nvSpPr>
        <p:spPr>
          <a:xfrm>
            <a:off x="711200" y="338668"/>
            <a:ext cx="13530300" cy="114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Workflow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