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32" r:id="rId1"/>
    <p:sldMasterId id="2147483994" r:id="rId2"/>
    <p:sldMasterId id="2147484004" r:id="rId3"/>
  </p:sldMasterIdLst>
  <p:notesMasterIdLst>
    <p:notesMasterId r:id="rId20"/>
  </p:notesMasterIdLst>
  <p:handoutMasterIdLst>
    <p:handoutMasterId r:id="rId21"/>
  </p:handoutMasterIdLst>
  <p:sldIdLst>
    <p:sldId id="848" r:id="rId4"/>
    <p:sldId id="840" r:id="rId5"/>
    <p:sldId id="841" r:id="rId6"/>
    <p:sldId id="842" r:id="rId7"/>
    <p:sldId id="843" r:id="rId8"/>
    <p:sldId id="849" r:id="rId9"/>
    <p:sldId id="844" r:id="rId10"/>
    <p:sldId id="845" r:id="rId11"/>
    <p:sldId id="846" r:id="rId12"/>
    <p:sldId id="850" r:id="rId13"/>
    <p:sldId id="839" r:id="rId14"/>
    <p:sldId id="851" r:id="rId15"/>
    <p:sldId id="852" r:id="rId16"/>
    <p:sldId id="853" r:id="rId17"/>
    <p:sldId id="854" r:id="rId18"/>
    <p:sldId id="855" r:id="rId19"/>
  </p:sldIdLst>
  <p:sldSz cx="12192000" cy="6858000"/>
  <p:notesSz cx="6858000" cy="9144000"/>
  <p:embeddedFontLs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Malgun Gothic" panose="020B0503020000020004" pitchFamily="34" charset="-127"/>
      <p:regular r:id="rId36"/>
      <p:bold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E05"/>
    <a:srgbClr val="222080"/>
    <a:srgbClr val="E65646"/>
    <a:srgbClr val="F2CA80"/>
    <a:srgbClr val="AEC0B9"/>
    <a:srgbClr val="73603D"/>
    <a:srgbClr val="BF8A49"/>
    <a:srgbClr val="5A6770"/>
    <a:srgbClr val="058A4B"/>
    <a:srgbClr val="739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7" autoAdjust="0"/>
    <p:restoredTop sz="82614" autoAdjust="0"/>
  </p:normalViewPr>
  <p:slideViewPr>
    <p:cSldViewPr snapToGrid="0">
      <p:cViewPr varScale="1">
        <p:scale>
          <a:sx n="57" d="100"/>
          <a:sy n="57" d="100"/>
        </p:scale>
        <p:origin x="936" y="28"/>
      </p:cViewPr>
      <p:guideLst/>
    </p:cSldViewPr>
  </p:slideViewPr>
  <p:outlineViewPr>
    <p:cViewPr>
      <p:scale>
        <a:sx n="33" d="100"/>
        <a:sy n="33" d="100"/>
      </p:scale>
      <p:origin x="0" y="-38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5B77B-0A5D-4019-A902-4F3BC0F0E793}" type="datetimeFigureOut">
              <a:rPr lang="ko-KR" altLang="en-US" smtClean="0"/>
              <a:t>2023-01-29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47174-8CFB-4286-8C92-9C288CD328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09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1D17-FFDC-4FDE-B165-48245DB79D0B}" type="datetimeFigureOut">
              <a:rPr lang="ko-KR" altLang="en-US" smtClean="0"/>
              <a:t>2023-01-29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84621-04B6-41F7-9097-3656C061A8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35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36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8B61104C-677B-6F43-85D7-55027E972F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23561"/>
          <a:stretch/>
        </p:blipFill>
        <p:spPr bwMode="auto">
          <a:xfrm>
            <a:off x="0" y="-2"/>
            <a:ext cx="5347635" cy="52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xmlns="" id="{3D135A81-65C3-1044-ADDD-43EF917C31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4136" y="2420009"/>
            <a:ext cx="7665929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bg2">
                    <a:lumMod val="7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="" id="{DD5BEB8A-43C3-3E48-81C9-CBB779AEE9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94136" y="4683769"/>
            <a:ext cx="7766137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12D0491A-DF8C-EF4F-B9C3-9FCD6BB7E6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6824" y="163864"/>
            <a:ext cx="3546206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58EDEE1-8AC4-F347-B6FF-158E4DE0431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73C9E1DF-CE37-7A49-A3B7-C4A4EF7A0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13" name="바닥글 개체 틀 3">
            <a:extLst>
              <a:ext uri="{FF2B5EF4-FFF2-40B4-BE49-F238E27FC236}">
                <a16:creationId xmlns:a16="http://schemas.microsoft.com/office/drawing/2014/main" xmlns="" id="{B2B41314-E0AF-BF4C-93F3-F23FEA86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4135" y="6353705"/>
            <a:ext cx="6125229" cy="49291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4AE2ADF-8610-C24E-A43C-7742771DA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097CC0C-8552-B046-B7F6-F930B5523D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364" y="6424137"/>
            <a:ext cx="324000" cy="269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B7AED5-BAC3-4D4A-BD2F-8D627ED172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9" y="6353705"/>
            <a:ext cx="12102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952" y="6356350"/>
            <a:ext cx="9313599" cy="35841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B6A899-A694-484F-BA08-D0165E08C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6" r="27083"/>
          <a:stretch/>
        </p:blipFill>
        <p:spPr>
          <a:xfrm>
            <a:off x="9525000" y="-1"/>
            <a:ext cx="2667000" cy="2168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C901868-4CF2-2A4E-A70A-E59DE8EC76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sp>
        <p:nvSpPr>
          <p:cNvPr id="11" name="슬라이드 번호 개체 틀 12">
            <a:extLst>
              <a:ext uri="{FF2B5EF4-FFF2-40B4-BE49-F238E27FC236}">
                <a16:creationId xmlns:a16="http://schemas.microsoft.com/office/drawing/2014/main" xmlns="" id="{80936C99-3244-684C-87F3-E80EC18A53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9B18BF77-D3B5-9844-90F6-209F423B72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10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1D3C46D-D65E-0042-AC32-209BBDF47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9105" y="6356351"/>
            <a:ext cx="9080519" cy="34925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C50DA4-C002-C740-8F93-83A8B00A1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33B99954-1A2F-1E41-BDB3-C15E7B8AEE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2">
            <a:extLst>
              <a:ext uri="{FF2B5EF4-FFF2-40B4-BE49-F238E27FC236}">
                <a16:creationId xmlns:a16="http://schemas.microsoft.com/office/drawing/2014/main" xmlns="" id="{B1B0FE79-03D3-8A47-9187-A56004845C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677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39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Shape, icon, circle&#10;&#10;Description automatically generated">
            <a:extLst>
              <a:ext uri="{FF2B5EF4-FFF2-40B4-BE49-F238E27FC236}">
                <a16:creationId xmlns:a16="http://schemas.microsoft.com/office/drawing/2014/main" xmlns="" id="{7012A354-264B-014D-8188-C1881643E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6" b="26861"/>
          <a:stretch/>
        </p:blipFill>
        <p:spPr>
          <a:xfrm flipH="1" flipV="1">
            <a:off x="0" y="-1"/>
            <a:ext cx="2597150" cy="256366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FC67FCF-83E1-764D-A65C-605108FE6B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1142D020-A5FC-DC46-814F-77FD46E16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74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0671062-E2CA-4746-A884-9D88C6355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40746618-4A55-5B48-9441-FA1AAB2A03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75555C-D4ED-EE45-8E79-DFFD49E7E6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" y="17929"/>
            <a:ext cx="471405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87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F55BC14-637D-A944-ACA0-747EFB16C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28761B8-0D09-B84F-B7C8-254DF8B3A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79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EF9E8124-9BD7-4745-8A51-F4F3A0E88B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6B8BE55-9CB9-194D-8FA8-0B1184430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470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2703"/>
            <a:ext cx="10515600" cy="1325563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E67E0-9926-4B46-BF2F-522C8ECE8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42498" y="6356351"/>
            <a:ext cx="9385508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xmlns="" id="{F6A5107B-5A49-904B-8FCA-1FC2462E49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2986CD-F0DA-FF43-8B04-1ECC2FDF4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FDA9CC7A-5D7D-8C43-BD21-7B712B545C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69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6B0385-FB06-D247-BF1E-BDD07C82D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356350"/>
            <a:ext cx="10510381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994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1_no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6350" y="-10160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1C04362-43E0-8443-9DD7-E8C7838A0A0B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93700" y="6356350"/>
            <a:ext cx="77597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54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_light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3">
                    <a:lumMod val="7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6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11" y="208742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40538" y="6356350"/>
            <a:ext cx="9357730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F26B505-CC0E-A247-B5EB-95E9D39260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8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xmlns="" id="{59F22E89-4B44-C946-981E-F7522714D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" y="-12358"/>
            <a:ext cx="12275201" cy="6912000"/>
          </a:xfrm>
          <a:prstGeom prst="rect">
            <a:avLst/>
          </a:prstGeom>
        </p:spPr>
      </p:pic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357183" y="6343993"/>
            <a:ext cx="9477633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8F11581-11D1-C846-9475-A921FBF66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846" y="962689"/>
            <a:ext cx="6522308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2917694-014E-9346-AFD1-0AB023032C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3621" y="2645461"/>
            <a:ext cx="7784757" cy="3163888"/>
          </a:xfrm>
        </p:spPr>
        <p:txBody>
          <a:bodyPr numCol="2">
            <a:normAutofit/>
          </a:bodyPr>
          <a:lstStyle>
            <a:lvl1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r>
              <a:rPr lang="en-GB" dirty="0" err="1"/>
              <a:t>Kjfkajfk</a:t>
            </a:r>
            <a:endParaRPr lang="en-GB" dirty="0"/>
          </a:p>
          <a:p>
            <a:pPr lvl="0"/>
            <a:r>
              <a:rPr lang="en-GB" dirty="0" err="1"/>
              <a:t>Fdkjfkdsljksl</a:t>
            </a:r>
            <a:endParaRPr lang="en-GB" dirty="0"/>
          </a:p>
          <a:p>
            <a:pPr lvl="0"/>
            <a:r>
              <a:rPr lang="en-GB" dirty="0" err="1"/>
              <a:t>Kjfkdjflkas</a:t>
            </a:r>
            <a:endParaRPr lang="en-GB" dirty="0"/>
          </a:p>
          <a:p>
            <a:pPr lvl="0"/>
            <a:r>
              <a:rPr lang="en-GB" dirty="0" err="1"/>
              <a:t>Jfkladfjlkasjf</a:t>
            </a:r>
            <a:endParaRPr lang="en-GB" dirty="0"/>
          </a:p>
          <a:p>
            <a:pPr lvl="0"/>
            <a:r>
              <a:rPr lang="en-GB" dirty="0" err="1"/>
              <a:t>Fjdkfjsldkj</a:t>
            </a:r>
            <a:endParaRPr lang="en-GB" dirty="0"/>
          </a:p>
          <a:p>
            <a:pPr lvl="0"/>
            <a:r>
              <a:rPr lang="en-GB" dirty="0" err="1"/>
              <a:t>Jkfjasdklfjalsk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슬라이드 번호 개체 틀 12">
            <a:extLst>
              <a:ext uri="{FF2B5EF4-FFF2-40B4-BE49-F238E27FC236}">
                <a16:creationId xmlns:a16="http://schemas.microsoft.com/office/drawing/2014/main" xmlns="" id="{1AEA3658-62EB-A24B-8B5C-38127754A5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18B13439-71EF-5F4B-B473-842C9AAF25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95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/>
          <p:cNvSpPr>
            <a:spLocks noGrp="1"/>
          </p:cNvSpPr>
          <p:nvPr>
            <p:ph type="pic" sz="quarter" idx="15"/>
          </p:nvPr>
        </p:nvSpPr>
        <p:spPr>
          <a:xfrm>
            <a:off x="0" y="717886"/>
            <a:ext cx="2452914" cy="4905828"/>
          </a:xfrm>
          <a:custGeom>
            <a:avLst/>
            <a:gdLst>
              <a:gd name="connsiteX0" fmla="*/ 0 w 2452914"/>
              <a:gd name="connsiteY0" fmla="*/ 0 h 4905828"/>
              <a:gd name="connsiteX1" fmla="*/ 2452914 w 2452914"/>
              <a:gd name="connsiteY1" fmla="*/ 2452914 h 4905828"/>
              <a:gd name="connsiteX2" fmla="*/ 0 w 2452914"/>
              <a:gd name="connsiteY2" fmla="*/ 4905828 h 4905828"/>
              <a:gd name="connsiteX3" fmla="*/ 0 w 2452914"/>
              <a:gd name="connsiteY3" fmla="*/ 3679371 h 4905828"/>
              <a:gd name="connsiteX4" fmla="*/ 1226457 w 2452914"/>
              <a:gd name="connsiteY4" fmla="*/ 2452914 h 4905828"/>
              <a:gd name="connsiteX5" fmla="*/ 0 w 2452914"/>
              <a:gd name="connsiteY5" fmla="*/ 1226457 h 4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914" h="4905828">
                <a:moveTo>
                  <a:pt x="0" y="0"/>
                </a:moveTo>
                <a:cubicBezTo>
                  <a:pt x="1354707" y="0"/>
                  <a:pt x="2452914" y="1098207"/>
                  <a:pt x="2452914" y="2452914"/>
                </a:cubicBezTo>
                <a:cubicBezTo>
                  <a:pt x="2452914" y="3807621"/>
                  <a:pt x="1354707" y="4905828"/>
                  <a:pt x="0" y="4905828"/>
                </a:cubicBezTo>
                <a:lnTo>
                  <a:pt x="0" y="3679371"/>
                </a:lnTo>
                <a:cubicBezTo>
                  <a:pt x="677353" y="3679371"/>
                  <a:pt x="1226457" y="3130267"/>
                  <a:pt x="1226457" y="2452914"/>
                </a:cubicBezTo>
                <a:cubicBezTo>
                  <a:pt x="1226457" y="1775561"/>
                  <a:pt x="677353" y="1226457"/>
                  <a:pt x="0" y="122645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504" y="662957"/>
            <a:ext cx="8327136" cy="1289651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504" y="1952609"/>
            <a:ext cx="8327136" cy="4140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pic>
        <p:nvPicPr>
          <p:cNvPr id="28" name="Picture 27" descr="Shape, icon, circle&#10;&#10;Description automatically generated">
            <a:extLst>
              <a:ext uri="{FF2B5EF4-FFF2-40B4-BE49-F238E27FC236}">
                <a16:creationId xmlns:a16="http://schemas.microsoft.com/office/drawing/2014/main" xmlns="" id="{83D489A5-A88B-F84C-A113-CF1A6790AC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392" y="1952608"/>
            <a:ext cx="2448000" cy="2448000"/>
          </a:xfrm>
          <a:prstGeom prst="rect">
            <a:avLst/>
          </a:prstGeom>
        </p:spPr>
      </p:pic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xmlns="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1DE1C5-7126-1B4E-B550-7F12504C6D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112B389F-F556-5545-9A82-F212B7FB2B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36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5A4DD70E-AC35-4D40-B7A5-3C289AC68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0381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086" y="662957"/>
            <a:ext cx="9412554" cy="1289651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04086" y="1952609"/>
            <a:ext cx="9412554" cy="4140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xmlns="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A147AB-CAEB-8D40-885D-B9ACA1EB4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2A2BA01-2ECF-434C-81FE-56372A9CC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80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0"/>
            <a:ext cx="9155696" cy="355161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xmlns="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xmlns="" id="{F6BE1903-C184-2F4B-A4B7-1EA19E4AC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36"/>
            <a:ext cx="3023866" cy="3112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3E02A2-B300-034F-AA05-A9C39893A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F527613A-6C5C-684E-9BC0-3D7752F61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10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and_content_image_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138182" y="6356351"/>
            <a:ext cx="9078457" cy="36000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xmlns="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DB4E3AC6-1CB2-1F47-BDC6-199C1355D8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D04949A-08AD-AF4C-805A-949526AA4A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30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title_backgroun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9">
            <a:extLst>
              <a:ext uri="{FF2B5EF4-FFF2-40B4-BE49-F238E27FC236}">
                <a16:creationId xmlns:a16="http://schemas.microsoft.com/office/drawing/2014/main" xmlns="" id="{AF1EC07F-F38D-834C-B3FE-A93EA6BC1A63}"/>
              </a:ext>
            </a:extLst>
          </p:cNvPr>
          <p:cNvSpPr/>
          <p:nvPr userDrawn="1"/>
        </p:nvSpPr>
        <p:spPr bwMode="auto">
          <a:xfrm>
            <a:off x="5955" y="5529768"/>
            <a:ext cx="2880428" cy="1328232"/>
          </a:xfrm>
          <a:custGeom>
            <a:avLst/>
            <a:gdLst>
              <a:gd name="connsiteX0" fmla="*/ 1440214 w 2880428"/>
              <a:gd name="connsiteY0" fmla="*/ 0 h 1328232"/>
              <a:gd name="connsiteX1" fmla="*/ 2878917 w 2880428"/>
              <a:gd name="connsiteY1" fmla="*/ 1298307 h 1328232"/>
              <a:gd name="connsiteX2" fmla="*/ 2880428 w 2880428"/>
              <a:gd name="connsiteY2" fmla="*/ 1328232 h 1328232"/>
              <a:gd name="connsiteX3" fmla="*/ 0 w 2880428"/>
              <a:gd name="connsiteY3" fmla="*/ 1328232 h 1328232"/>
              <a:gd name="connsiteX4" fmla="*/ 1511 w 2880428"/>
              <a:gd name="connsiteY4" fmla="*/ 1298307 h 1328232"/>
              <a:gd name="connsiteX5" fmla="*/ 1440214 w 2880428"/>
              <a:gd name="connsiteY5" fmla="*/ 0 h 132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28" h="1328232">
                <a:moveTo>
                  <a:pt x="1440214" y="0"/>
                </a:moveTo>
                <a:cubicBezTo>
                  <a:pt x="2188993" y="0"/>
                  <a:pt x="2804858" y="569067"/>
                  <a:pt x="2878917" y="1298307"/>
                </a:cubicBezTo>
                <a:lnTo>
                  <a:pt x="2880428" y="1328232"/>
                </a:lnTo>
                <a:lnTo>
                  <a:pt x="0" y="1328232"/>
                </a:lnTo>
                <a:lnTo>
                  <a:pt x="1511" y="1298307"/>
                </a:lnTo>
                <a:cubicBezTo>
                  <a:pt x="75570" y="569067"/>
                  <a:pt x="691436" y="0"/>
                  <a:pt x="144021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0" name="그림 개체 틀 8"/>
          <p:cNvSpPr>
            <a:spLocks noGrp="1"/>
          </p:cNvSpPr>
          <p:nvPr>
            <p:ph type="pic" sz="quarter" idx="13"/>
          </p:nvPr>
        </p:nvSpPr>
        <p:spPr>
          <a:xfrm>
            <a:off x="3624093" y="1620252"/>
            <a:ext cx="4542762" cy="4539916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1" name="그림 개체 틀 8"/>
          <p:cNvSpPr>
            <a:spLocks noGrp="1"/>
          </p:cNvSpPr>
          <p:nvPr>
            <p:ph type="pic" sz="quarter" idx="14"/>
          </p:nvPr>
        </p:nvSpPr>
        <p:spPr>
          <a:xfrm>
            <a:off x="6136106" y="468096"/>
            <a:ext cx="2862432" cy="2860639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D050C606-139F-F94B-A05B-BEE047832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2F9E2EB-F8A1-2144-9643-C0EC4AC955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C58315CD-BB9F-7A47-BFCA-00E83F84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112" y="3120090"/>
            <a:ext cx="5547360" cy="2179942"/>
          </a:xfrm>
        </p:spPr>
        <p:txBody>
          <a:bodyPr/>
          <a:lstStyle>
            <a:lvl1pPr algn="ct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BBF765-8629-CD4D-BA34-F529E28BA0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01" y="-1049888"/>
            <a:ext cx="2900930" cy="2860639"/>
          </a:xfrm>
          <a:prstGeom prst="rect">
            <a:avLst/>
          </a:prstGeom>
        </p:spPr>
      </p:pic>
      <p:sp>
        <p:nvSpPr>
          <p:cNvPr id="17" name="슬라이드 번호 개체 틀 12">
            <a:extLst>
              <a:ext uri="{FF2B5EF4-FFF2-40B4-BE49-F238E27FC236}">
                <a16:creationId xmlns:a16="http://schemas.microsoft.com/office/drawing/2014/main" xmlns="" id="{2E70F0FD-E5E5-C04C-BA32-74A928D349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5967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B6E327FF-52A3-AC4D-9B97-394E22DA0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2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_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50492E25-124A-9A4F-B669-F2AF125F3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8" y="-24384"/>
            <a:ext cx="12403066" cy="6984000"/>
          </a:xfrm>
          <a:prstGeom prst="rect">
            <a:avLst/>
          </a:prstGeom>
        </p:spPr>
      </p:pic>
      <p:sp>
        <p:nvSpPr>
          <p:cNvPr id="25" name="자유형 32">
            <a:extLst>
              <a:ext uri="{FF2B5EF4-FFF2-40B4-BE49-F238E27FC236}">
                <a16:creationId xmlns:a16="http://schemas.microsoft.com/office/drawing/2014/main" xmlns="" id="{4E43130D-F603-6A4E-B430-8A72FABCADFB}"/>
              </a:ext>
            </a:extLst>
          </p:cNvPr>
          <p:cNvSpPr/>
          <p:nvPr userDrawn="1"/>
        </p:nvSpPr>
        <p:spPr bwMode="auto">
          <a:xfrm>
            <a:off x="3088443" y="1084306"/>
            <a:ext cx="9103557" cy="5172119"/>
          </a:xfrm>
          <a:custGeom>
            <a:avLst/>
            <a:gdLst>
              <a:gd name="connsiteX0" fmla="*/ 862037 w 9103557"/>
              <a:gd name="connsiteY0" fmla="*/ 0 h 5172119"/>
              <a:gd name="connsiteX1" fmla="*/ 9103557 w 9103557"/>
              <a:gd name="connsiteY1" fmla="*/ 0 h 5172119"/>
              <a:gd name="connsiteX2" fmla="*/ 9103557 w 9103557"/>
              <a:gd name="connsiteY2" fmla="*/ 5172119 h 5172119"/>
              <a:gd name="connsiteX3" fmla="*/ 862037 w 9103557"/>
              <a:gd name="connsiteY3" fmla="*/ 5172119 h 5172119"/>
              <a:gd name="connsiteX4" fmla="*/ 0 w 9103557"/>
              <a:gd name="connsiteY4" fmla="*/ 4310082 h 5172119"/>
              <a:gd name="connsiteX5" fmla="*/ 0 w 9103557"/>
              <a:gd name="connsiteY5" fmla="*/ 862037 h 5172119"/>
              <a:gd name="connsiteX6" fmla="*/ 862037 w 9103557"/>
              <a:gd name="connsiteY6" fmla="*/ 0 h 517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3557" h="5172119">
                <a:moveTo>
                  <a:pt x="862037" y="0"/>
                </a:moveTo>
                <a:lnTo>
                  <a:pt x="9103557" y="0"/>
                </a:lnTo>
                <a:lnTo>
                  <a:pt x="9103557" y="5172119"/>
                </a:lnTo>
                <a:lnTo>
                  <a:pt x="862037" y="5172119"/>
                </a:lnTo>
                <a:cubicBezTo>
                  <a:pt x="385947" y="5172119"/>
                  <a:pt x="0" y="4786172"/>
                  <a:pt x="0" y="4310082"/>
                </a:cubicBezTo>
                <a:lnTo>
                  <a:pt x="0" y="862037"/>
                </a:lnTo>
                <a:cubicBezTo>
                  <a:pt x="0" y="385947"/>
                  <a:pt x="385947" y="0"/>
                  <a:pt x="86203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cxnSp>
        <p:nvCxnSpPr>
          <p:cNvPr id="28" name="직선 연결선 8">
            <a:extLst>
              <a:ext uri="{FF2B5EF4-FFF2-40B4-BE49-F238E27FC236}">
                <a16:creationId xmlns:a16="http://schemas.microsoft.com/office/drawing/2014/main" xmlns="" id="{B57863DC-C940-F946-A621-061005A661FE}"/>
              </a:ext>
            </a:extLst>
          </p:cNvPr>
          <p:cNvCxnSpPr/>
          <p:nvPr userDrawn="1"/>
        </p:nvCxnSpPr>
        <p:spPr>
          <a:xfrm>
            <a:off x="6272029" y="1675027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그림 개체 틀 8"/>
          <p:cNvSpPr>
            <a:spLocks noGrp="1"/>
          </p:cNvSpPr>
          <p:nvPr>
            <p:ph type="pic" sz="quarter" idx="15"/>
          </p:nvPr>
        </p:nvSpPr>
        <p:spPr>
          <a:xfrm>
            <a:off x="3634951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4" name="그림 개체 틀 8"/>
          <p:cNvSpPr>
            <a:spLocks noGrp="1"/>
          </p:cNvSpPr>
          <p:nvPr>
            <p:ph type="pic" sz="quarter" idx="16"/>
          </p:nvPr>
        </p:nvSpPr>
        <p:spPr>
          <a:xfrm>
            <a:off x="6715580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5" name="그림 개체 틀 8"/>
          <p:cNvSpPr>
            <a:spLocks noGrp="1"/>
          </p:cNvSpPr>
          <p:nvPr>
            <p:ph type="pic" sz="quarter" idx="17"/>
          </p:nvPr>
        </p:nvSpPr>
        <p:spPr>
          <a:xfrm>
            <a:off x="9790354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A3BBE797-7784-D741-9261-70803E6E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9" y="1103389"/>
            <a:ext cx="2490212" cy="2151875"/>
          </a:xfrm>
        </p:spPr>
        <p:txBody>
          <a:bodyPr anchor="b">
            <a:normAutofit/>
          </a:bodyPr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02615421-31E3-D445-854E-302773A7C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408" y="3429000"/>
            <a:ext cx="2507029" cy="25209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:a16="http://schemas.microsoft.com/office/drawing/2014/main" xmlns="" id="{449DCE1B-8EE1-2F48-AECA-53FE116EF5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7" name="Footer Placeholder 1">
            <a:extLst>
              <a:ext uri="{FF2B5EF4-FFF2-40B4-BE49-F238E27FC236}">
                <a16:creationId xmlns:a16="http://schemas.microsoft.com/office/drawing/2014/main" xmlns="" id="{E0115A98-F4A8-4B4E-A5B6-7C07494BB82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xmlns="" id="{E2668AA3-3302-AB4D-B6B7-3B1ADCCA07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xmlns="" id="{906A256F-9582-6A4C-9F3F-A281097D35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81984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xmlns="" id="{AACB43EE-3078-8545-ABB4-B8E957648E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3862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xmlns="" id="{9B85BC0F-9A67-B544-A8D8-CC36B69974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5821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xmlns="" id="{F837E1AA-8CC0-224E-AFB5-32B8782285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6494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xmlns="" id="{5C55AB3B-54F0-6545-9850-B087EF0308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8453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x-none" dirty="0"/>
          </a:p>
        </p:txBody>
      </p:sp>
      <p:cxnSp>
        <p:nvCxnSpPr>
          <p:cNvPr id="46" name="직선 연결선 8">
            <a:extLst>
              <a:ext uri="{FF2B5EF4-FFF2-40B4-BE49-F238E27FC236}">
                <a16:creationId xmlns:a16="http://schemas.microsoft.com/office/drawing/2014/main" xmlns="" id="{AA3DF89C-F4DA-0542-B70B-9B3854A06476}"/>
              </a:ext>
            </a:extLst>
          </p:cNvPr>
          <p:cNvCxnSpPr/>
          <p:nvPr userDrawn="1"/>
        </p:nvCxnSpPr>
        <p:spPr>
          <a:xfrm>
            <a:off x="9338317" y="1656739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F388A5B-52E6-C042-AC92-B3C586FF61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69EAEF30-F2BA-3249-A538-3F9FDE7FAF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5D92268-3EE3-164E-98A0-006F6F941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97656" y="6356351"/>
            <a:ext cx="9088181" cy="346412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xmlns="" id="{7A9A3D65-F279-8E44-9C94-E2755D04E7DF}"/>
              </a:ext>
            </a:extLst>
          </p:cNvPr>
          <p:cNvSpPr/>
          <p:nvPr userDrawn="1"/>
        </p:nvSpPr>
        <p:spPr bwMode="auto">
          <a:xfrm>
            <a:off x="7196688" y="1322641"/>
            <a:ext cx="4089150" cy="4089150"/>
          </a:xfrm>
          <a:custGeom>
            <a:avLst/>
            <a:gdLst>
              <a:gd name="connsiteX0" fmla="*/ 407621 w 4089150"/>
              <a:gd name="connsiteY0" fmla="*/ 823284 h 4089150"/>
              <a:gd name="connsiteX1" fmla="*/ 583453 w 4089150"/>
              <a:gd name="connsiteY1" fmla="*/ 948293 h 4089150"/>
              <a:gd name="connsiteX2" fmla="*/ 1153894 w 4089150"/>
              <a:gd name="connsiteY2" fmla="*/ 2157888 h 4089150"/>
              <a:gd name="connsiteX3" fmla="*/ 667861 w 4089150"/>
              <a:gd name="connsiteY3" fmla="*/ 3292586 h 4089150"/>
              <a:gd name="connsiteX4" fmla="*/ 526474 w 4089150"/>
              <a:gd name="connsiteY4" fmla="*/ 3410683 h 4089150"/>
              <a:gd name="connsiteX5" fmla="*/ 466882 w 4089150"/>
              <a:gd name="connsiteY5" fmla="*/ 3345115 h 4089150"/>
              <a:gd name="connsiteX6" fmla="*/ 0 w 4089150"/>
              <a:gd name="connsiteY6" fmla="*/ 2044575 h 4089150"/>
              <a:gd name="connsiteX7" fmla="*/ 349181 w 4089150"/>
              <a:gd name="connsiteY7" fmla="*/ 901434 h 4089150"/>
              <a:gd name="connsiteX8" fmla="*/ 2044575 w 4089150"/>
              <a:gd name="connsiteY8" fmla="*/ 0 h 4089150"/>
              <a:gd name="connsiteX9" fmla="*/ 4089150 w 4089150"/>
              <a:gd name="connsiteY9" fmla="*/ 2044575 h 4089150"/>
              <a:gd name="connsiteX10" fmla="*/ 2044575 w 4089150"/>
              <a:gd name="connsiteY10" fmla="*/ 4089150 h 4089150"/>
              <a:gd name="connsiteX11" fmla="*/ 1956836 w 4089150"/>
              <a:gd name="connsiteY11" fmla="*/ 4084720 h 4089150"/>
              <a:gd name="connsiteX12" fmla="*/ 1956836 w 4089150"/>
              <a:gd name="connsiteY12" fmla="*/ 3698599 h 4089150"/>
              <a:gd name="connsiteX13" fmla="*/ 1988728 w 4089150"/>
              <a:gd name="connsiteY13" fmla="*/ 3700209 h 4089150"/>
              <a:gd name="connsiteX14" fmla="*/ 3646078 w 4089150"/>
              <a:gd name="connsiteY14" fmla="*/ 2042859 h 4089150"/>
              <a:gd name="connsiteX15" fmla="*/ 1988728 w 4089150"/>
              <a:gd name="connsiteY15" fmla="*/ 385509 h 4089150"/>
              <a:gd name="connsiteX16" fmla="*/ 1956836 w 4089150"/>
              <a:gd name="connsiteY16" fmla="*/ 387120 h 4089150"/>
              <a:gd name="connsiteX17" fmla="*/ 1956836 w 4089150"/>
              <a:gd name="connsiteY17" fmla="*/ 4431 h 4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9150" h="408915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자유형 17">
            <a:extLst>
              <a:ext uri="{FF2B5EF4-FFF2-40B4-BE49-F238E27FC236}">
                <a16:creationId xmlns:a16="http://schemas.microsoft.com/office/drawing/2014/main" xmlns="" id="{93E54A54-93AE-D741-84E7-C429DC13E169}"/>
              </a:ext>
            </a:extLst>
          </p:cNvPr>
          <p:cNvSpPr/>
          <p:nvPr userDrawn="1"/>
        </p:nvSpPr>
        <p:spPr bwMode="auto">
          <a:xfrm>
            <a:off x="981960" y="0"/>
            <a:ext cx="2557992" cy="1912983"/>
          </a:xfrm>
          <a:custGeom>
            <a:avLst/>
            <a:gdLst>
              <a:gd name="connsiteX0" fmla="*/ 174406 w 2557992"/>
              <a:gd name="connsiteY0" fmla="*/ 0 h 1912983"/>
              <a:gd name="connsiteX1" fmla="*/ 2383586 w 2557992"/>
              <a:gd name="connsiteY1" fmla="*/ 0 h 1912983"/>
              <a:gd name="connsiteX2" fmla="*/ 2457482 w 2557992"/>
              <a:gd name="connsiteY2" fmla="*/ 136144 h 1912983"/>
              <a:gd name="connsiteX3" fmla="*/ 2557992 w 2557992"/>
              <a:gd name="connsiteY3" fmla="*/ 633987 h 1912983"/>
              <a:gd name="connsiteX4" fmla="*/ 1278996 w 2557992"/>
              <a:gd name="connsiteY4" fmla="*/ 1912983 h 1912983"/>
              <a:gd name="connsiteX5" fmla="*/ 0 w 2557992"/>
              <a:gd name="connsiteY5" fmla="*/ 633987 h 1912983"/>
              <a:gd name="connsiteX6" fmla="*/ 100510 w 2557992"/>
              <a:gd name="connsiteY6" fmla="*/ 136144 h 19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992" h="1912983">
                <a:moveTo>
                  <a:pt x="174406" y="0"/>
                </a:moveTo>
                <a:lnTo>
                  <a:pt x="2383586" y="0"/>
                </a:lnTo>
                <a:lnTo>
                  <a:pt x="2457482" y="136144"/>
                </a:lnTo>
                <a:cubicBezTo>
                  <a:pt x="2522203" y="289161"/>
                  <a:pt x="2557992" y="457395"/>
                  <a:pt x="2557992" y="633987"/>
                </a:cubicBezTo>
                <a:cubicBezTo>
                  <a:pt x="2557992" y="1340357"/>
                  <a:pt x="1985366" y="1912983"/>
                  <a:pt x="1278996" y="1912983"/>
                </a:cubicBezTo>
                <a:cubicBezTo>
                  <a:pt x="572626" y="1912983"/>
                  <a:pt x="0" y="1340357"/>
                  <a:pt x="0" y="633987"/>
                </a:cubicBezTo>
                <a:cubicBezTo>
                  <a:pt x="0" y="457395"/>
                  <a:pt x="35789" y="289161"/>
                  <a:pt x="100510" y="13614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2" name="슬라이드 번호 개체 틀 12">
            <a:extLst>
              <a:ext uri="{FF2B5EF4-FFF2-40B4-BE49-F238E27FC236}">
                <a16:creationId xmlns:a16="http://schemas.microsoft.com/office/drawing/2014/main" xmlns="" id="{6B112C95-A11D-AD4D-A7B2-9E6804B858B0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5" name="타원 14">
            <a:extLst>
              <a:ext uri="{FF2B5EF4-FFF2-40B4-BE49-F238E27FC236}">
                <a16:creationId xmlns:a16="http://schemas.microsoft.com/office/drawing/2014/main" xmlns="" id="{E9DBAEA5-86D3-1C48-A23F-DFEC2033F2D5}"/>
              </a:ext>
            </a:extLst>
          </p:cNvPr>
          <p:cNvSpPr/>
          <p:nvPr userDrawn="1"/>
        </p:nvSpPr>
        <p:spPr bwMode="auto">
          <a:xfrm>
            <a:off x="5215489" y="1912983"/>
            <a:ext cx="3135094" cy="313509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xmlns="" id="{1DF56E54-7992-824D-82AE-B2C8728E3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621" y="1163638"/>
            <a:ext cx="3584146" cy="4403726"/>
          </a:xfrm>
          <a:custGeom>
            <a:avLst/>
            <a:gdLst>
              <a:gd name="connsiteX0" fmla="*/ 1715517 w 3584146"/>
              <a:gd name="connsiteY0" fmla="*/ 0 h 4403726"/>
              <a:gd name="connsiteX1" fmla="*/ 1894904 w 3584146"/>
              <a:gd name="connsiteY1" fmla="*/ 9058 h 4403726"/>
              <a:gd name="connsiteX2" fmla="*/ 1894904 w 3584146"/>
              <a:gd name="connsiteY2" fmla="*/ 546124 h 4403726"/>
              <a:gd name="connsiteX3" fmla="*/ 1926796 w 3584146"/>
              <a:gd name="connsiteY3" fmla="*/ 544513 h 4403726"/>
              <a:gd name="connsiteX4" fmla="*/ 3584146 w 3584146"/>
              <a:gd name="connsiteY4" fmla="*/ 2201863 h 4403726"/>
              <a:gd name="connsiteX5" fmla="*/ 1926796 w 3584146"/>
              <a:gd name="connsiteY5" fmla="*/ 3859213 h 4403726"/>
              <a:gd name="connsiteX6" fmla="*/ 1894904 w 3584146"/>
              <a:gd name="connsiteY6" fmla="*/ 3857603 h 4403726"/>
              <a:gd name="connsiteX7" fmla="*/ 1894904 w 3584146"/>
              <a:gd name="connsiteY7" fmla="*/ 4394668 h 4403726"/>
              <a:gd name="connsiteX8" fmla="*/ 1715517 w 3584146"/>
              <a:gd name="connsiteY8" fmla="*/ 4403726 h 4403726"/>
              <a:gd name="connsiteX9" fmla="*/ 158565 w 3584146"/>
              <a:gd name="connsiteY9" fmla="*/ 3758815 h 4403726"/>
              <a:gd name="connsiteX10" fmla="*/ 152801 w 3584146"/>
              <a:gd name="connsiteY10" fmla="*/ 3752474 h 4403726"/>
              <a:gd name="connsiteX11" fmla="*/ 271601 w 3584146"/>
              <a:gd name="connsiteY11" fmla="*/ 3695245 h 4403726"/>
              <a:gd name="connsiteX12" fmla="*/ 1091962 w 3584146"/>
              <a:gd name="connsiteY12" fmla="*/ 2316892 h 4403726"/>
              <a:gd name="connsiteX13" fmla="*/ 134575 w 3584146"/>
              <a:gd name="connsiteY13" fmla="*/ 872531 h 4403726"/>
              <a:gd name="connsiteX14" fmla="*/ 0 w 3584146"/>
              <a:gd name="connsiteY14" fmla="*/ 823276 h 4403726"/>
              <a:gd name="connsiteX15" fmla="*/ 16453 w 3584146"/>
              <a:gd name="connsiteY15" fmla="*/ 801274 h 4403726"/>
              <a:gd name="connsiteX16" fmla="*/ 1715517 w 3584146"/>
              <a:gd name="connsiteY16" fmla="*/ 0 h 44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146" h="4403726">
                <a:moveTo>
                  <a:pt x="1715517" y="0"/>
                </a:moveTo>
                <a:lnTo>
                  <a:pt x="1894904" y="9058"/>
                </a:lnTo>
                <a:lnTo>
                  <a:pt x="1894904" y="546124"/>
                </a:lnTo>
                <a:lnTo>
                  <a:pt x="1926796" y="544513"/>
                </a:lnTo>
                <a:cubicBezTo>
                  <a:pt x="2842125" y="544513"/>
                  <a:pt x="3584146" y="1286534"/>
                  <a:pt x="3584146" y="2201863"/>
                </a:cubicBezTo>
                <a:cubicBezTo>
                  <a:pt x="3584146" y="3117192"/>
                  <a:pt x="2842125" y="3859213"/>
                  <a:pt x="1926796" y="3859213"/>
                </a:cubicBezTo>
                <a:lnTo>
                  <a:pt x="1894904" y="3857603"/>
                </a:lnTo>
                <a:lnTo>
                  <a:pt x="1894904" y="4394668"/>
                </a:lnTo>
                <a:lnTo>
                  <a:pt x="1715517" y="4403726"/>
                </a:lnTo>
                <a:cubicBezTo>
                  <a:pt x="1107490" y="4403726"/>
                  <a:pt x="557024" y="4157274"/>
                  <a:pt x="158565" y="3758815"/>
                </a:cubicBezTo>
                <a:lnTo>
                  <a:pt x="152801" y="3752474"/>
                </a:lnTo>
                <a:lnTo>
                  <a:pt x="271601" y="3695245"/>
                </a:lnTo>
                <a:cubicBezTo>
                  <a:pt x="760245" y="3429797"/>
                  <a:pt x="1091962" y="2912083"/>
                  <a:pt x="1091962" y="2316892"/>
                </a:cubicBezTo>
                <a:cubicBezTo>
                  <a:pt x="1091962" y="1667593"/>
                  <a:pt x="697191" y="1110498"/>
                  <a:pt x="134575" y="872531"/>
                </a:cubicBezTo>
                <a:lnTo>
                  <a:pt x="0" y="823276"/>
                </a:lnTo>
                <a:lnTo>
                  <a:pt x="16453" y="801274"/>
                </a:lnTo>
                <a:cubicBezTo>
                  <a:pt x="420307" y="311916"/>
                  <a:pt x="1031486" y="0"/>
                  <a:pt x="1715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FEAD2713-7763-5644-AEE3-845EC7679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581" y="2654706"/>
            <a:ext cx="1674911" cy="1651648"/>
          </a:xfrm>
          <a:prstGeom prst="rect">
            <a:avLst/>
          </a:prstGeom>
        </p:spPr>
      </p:pic>
      <p:sp>
        <p:nvSpPr>
          <p:cNvPr id="60" name="Title 59">
            <a:extLst>
              <a:ext uri="{FF2B5EF4-FFF2-40B4-BE49-F238E27FC236}">
                <a16:creationId xmlns:a16="http://schemas.microsoft.com/office/drawing/2014/main" xmlns="" id="{27BD7337-7BE8-074C-B6EC-BB8824CA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50" y="2194760"/>
            <a:ext cx="4002024" cy="1325563"/>
          </a:xfrm>
        </p:spPr>
        <p:txBody>
          <a:bodyPr>
            <a:noAutofit/>
          </a:bodyPr>
          <a:lstStyle>
            <a:lvl1pPr>
              <a:defRPr sz="3600" b="1" cap="all" spc="150" baseline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xmlns="" id="{C5C34163-695A-0B41-96A3-10D3EE42A0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29" y="3602670"/>
            <a:ext cx="4038646" cy="2517714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9E143EE-2B07-A54A-AB71-B37212919B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37147E0C-FC5C-9E4E-B4D4-693C5175F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47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5D92268-3EE3-164E-98A0-006F6F941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97656" y="6356350"/>
            <a:ext cx="9088181" cy="35841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xmlns="" id="{7A9A3D65-F279-8E44-9C94-E2755D04E7DF}"/>
              </a:ext>
            </a:extLst>
          </p:cNvPr>
          <p:cNvSpPr/>
          <p:nvPr userDrawn="1"/>
        </p:nvSpPr>
        <p:spPr bwMode="auto">
          <a:xfrm>
            <a:off x="7196688" y="1322641"/>
            <a:ext cx="4089150" cy="4089150"/>
          </a:xfrm>
          <a:custGeom>
            <a:avLst/>
            <a:gdLst>
              <a:gd name="connsiteX0" fmla="*/ 407621 w 4089150"/>
              <a:gd name="connsiteY0" fmla="*/ 823284 h 4089150"/>
              <a:gd name="connsiteX1" fmla="*/ 583453 w 4089150"/>
              <a:gd name="connsiteY1" fmla="*/ 948293 h 4089150"/>
              <a:gd name="connsiteX2" fmla="*/ 1153894 w 4089150"/>
              <a:gd name="connsiteY2" fmla="*/ 2157888 h 4089150"/>
              <a:gd name="connsiteX3" fmla="*/ 667861 w 4089150"/>
              <a:gd name="connsiteY3" fmla="*/ 3292586 h 4089150"/>
              <a:gd name="connsiteX4" fmla="*/ 526474 w 4089150"/>
              <a:gd name="connsiteY4" fmla="*/ 3410683 h 4089150"/>
              <a:gd name="connsiteX5" fmla="*/ 466882 w 4089150"/>
              <a:gd name="connsiteY5" fmla="*/ 3345115 h 4089150"/>
              <a:gd name="connsiteX6" fmla="*/ 0 w 4089150"/>
              <a:gd name="connsiteY6" fmla="*/ 2044575 h 4089150"/>
              <a:gd name="connsiteX7" fmla="*/ 349181 w 4089150"/>
              <a:gd name="connsiteY7" fmla="*/ 901434 h 4089150"/>
              <a:gd name="connsiteX8" fmla="*/ 2044575 w 4089150"/>
              <a:gd name="connsiteY8" fmla="*/ 0 h 4089150"/>
              <a:gd name="connsiteX9" fmla="*/ 4089150 w 4089150"/>
              <a:gd name="connsiteY9" fmla="*/ 2044575 h 4089150"/>
              <a:gd name="connsiteX10" fmla="*/ 2044575 w 4089150"/>
              <a:gd name="connsiteY10" fmla="*/ 4089150 h 4089150"/>
              <a:gd name="connsiteX11" fmla="*/ 1956836 w 4089150"/>
              <a:gd name="connsiteY11" fmla="*/ 4084720 h 4089150"/>
              <a:gd name="connsiteX12" fmla="*/ 1956836 w 4089150"/>
              <a:gd name="connsiteY12" fmla="*/ 3698599 h 4089150"/>
              <a:gd name="connsiteX13" fmla="*/ 1988728 w 4089150"/>
              <a:gd name="connsiteY13" fmla="*/ 3700209 h 4089150"/>
              <a:gd name="connsiteX14" fmla="*/ 3646078 w 4089150"/>
              <a:gd name="connsiteY14" fmla="*/ 2042859 h 4089150"/>
              <a:gd name="connsiteX15" fmla="*/ 1988728 w 4089150"/>
              <a:gd name="connsiteY15" fmla="*/ 385509 h 4089150"/>
              <a:gd name="connsiteX16" fmla="*/ 1956836 w 4089150"/>
              <a:gd name="connsiteY16" fmla="*/ 387120 h 4089150"/>
              <a:gd name="connsiteX17" fmla="*/ 1956836 w 4089150"/>
              <a:gd name="connsiteY17" fmla="*/ 4431 h 4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9150" h="408915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슬라이드 번호 개체 틀 12">
            <a:extLst>
              <a:ext uri="{FF2B5EF4-FFF2-40B4-BE49-F238E27FC236}">
                <a16:creationId xmlns:a16="http://schemas.microsoft.com/office/drawing/2014/main" xmlns="" id="{6B112C95-A11D-AD4D-A7B2-9E6804B858B0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5" name="타원 14">
            <a:extLst>
              <a:ext uri="{FF2B5EF4-FFF2-40B4-BE49-F238E27FC236}">
                <a16:creationId xmlns:a16="http://schemas.microsoft.com/office/drawing/2014/main" xmlns="" id="{E9DBAEA5-86D3-1C48-A23F-DFEC2033F2D5}"/>
              </a:ext>
            </a:extLst>
          </p:cNvPr>
          <p:cNvSpPr/>
          <p:nvPr userDrawn="1"/>
        </p:nvSpPr>
        <p:spPr bwMode="auto">
          <a:xfrm>
            <a:off x="5215489" y="1912983"/>
            <a:ext cx="3135094" cy="31350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xmlns="" id="{1DF56E54-7992-824D-82AE-B2C8728E3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621" y="1163638"/>
            <a:ext cx="3584146" cy="4403726"/>
          </a:xfrm>
          <a:custGeom>
            <a:avLst/>
            <a:gdLst>
              <a:gd name="connsiteX0" fmla="*/ 1715517 w 3584146"/>
              <a:gd name="connsiteY0" fmla="*/ 0 h 4403726"/>
              <a:gd name="connsiteX1" fmla="*/ 1894904 w 3584146"/>
              <a:gd name="connsiteY1" fmla="*/ 9058 h 4403726"/>
              <a:gd name="connsiteX2" fmla="*/ 1894904 w 3584146"/>
              <a:gd name="connsiteY2" fmla="*/ 546124 h 4403726"/>
              <a:gd name="connsiteX3" fmla="*/ 1926796 w 3584146"/>
              <a:gd name="connsiteY3" fmla="*/ 544513 h 4403726"/>
              <a:gd name="connsiteX4" fmla="*/ 3584146 w 3584146"/>
              <a:gd name="connsiteY4" fmla="*/ 2201863 h 4403726"/>
              <a:gd name="connsiteX5" fmla="*/ 1926796 w 3584146"/>
              <a:gd name="connsiteY5" fmla="*/ 3859213 h 4403726"/>
              <a:gd name="connsiteX6" fmla="*/ 1894904 w 3584146"/>
              <a:gd name="connsiteY6" fmla="*/ 3857603 h 4403726"/>
              <a:gd name="connsiteX7" fmla="*/ 1894904 w 3584146"/>
              <a:gd name="connsiteY7" fmla="*/ 4394668 h 4403726"/>
              <a:gd name="connsiteX8" fmla="*/ 1715517 w 3584146"/>
              <a:gd name="connsiteY8" fmla="*/ 4403726 h 4403726"/>
              <a:gd name="connsiteX9" fmla="*/ 158565 w 3584146"/>
              <a:gd name="connsiteY9" fmla="*/ 3758815 h 4403726"/>
              <a:gd name="connsiteX10" fmla="*/ 152801 w 3584146"/>
              <a:gd name="connsiteY10" fmla="*/ 3752474 h 4403726"/>
              <a:gd name="connsiteX11" fmla="*/ 271601 w 3584146"/>
              <a:gd name="connsiteY11" fmla="*/ 3695245 h 4403726"/>
              <a:gd name="connsiteX12" fmla="*/ 1091962 w 3584146"/>
              <a:gd name="connsiteY12" fmla="*/ 2316892 h 4403726"/>
              <a:gd name="connsiteX13" fmla="*/ 134575 w 3584146"/>
              <a:gd name="connsiteY13" fmla="*/ 872531 h 4403726"/>
              <a:gd name="connsiteX14" fmla="*/ 0 w 3584146"/>
              <a:gd name="connsiteY14" fmla="*/ 823276 h 4403726"/>
              <a:gd name="connsiteX15" fmla="*/ 16453 w 3584146"/>
              <a:gd name="connsiteY15" fmla="*/ 801274 h 4403726"/>
              <a:gd name="connsiteX16" fmla="*/ 1715517 w 3584146"/>
              <a:gd name="connsiteY16" fmla="*/ 0 h 44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146" h="4403726">
                <a:moveTo>
                  <a:pt x="1715517" y="0"/>
                </a:moveTo>
                <a:lnTo>
                  <a:pt x="1894904" y="9058"/>
                </a:lnTo>
                <a:lnTo>
                  <a:pt x="1894904" y="546124"/>
                </a:lnTo>
                <a:lnTo>
                  <a:pt x="1926796" y="544513"/>
                </a:lnTo>
                <a:cubicBezTo>
                  <a:pt x="2842125" y="544513"/>
                  <a:pt x="3584146" y="1286534"/>
                  <a:pt x="3584146" y="2201863"/>
                </a:cubicBezTo>
                <a:cubicBezTo>
                  <a:pt x="3584146" y="3117192"/>
                  <a:pt x="2842125" y="3859213"/>
                  <a:pt x="1926796" y="3859213"/>
                </a:cubicBezTo>
                <a:lnTo>
                  <a:pt x="1894904" y="3857603"/>
                </a:lnTo>
                <a:lnTo>
                  <a:pt x="1894904" y="4394668"/>
                </a:lnTo>
                <a:lnTo>
                  <a:pt x="1715517" y="4403726"/>
                </a:lnTo>
                <a:cubicBezTo>
                  <a:pt x="1107490" y="4403726"/>
                  <a:pt x="557024" y="4157274"/>
                  <a:pt x="158565" y="3758815"/>
                </a:cubicBezTo>
                <a:lnTo>
                  <a:pt x="152801" y="3752474"/>
                </a:lnTo>
                <a:lnTo>
                  <a:pt x="271601" y="3695245"/>
                </a:lnTo>
                <a:cubicBezTo>
                  <a:pt x="760245" y="3429797"/>
                  <a:pt x="1091962" y="2912083"/>
                  <a:pt x="1091962" y="2316892"/>
                </a:cubicBezTo>
                <a:cubicBezTo>
                  <a:pt x="1091962" y="1667593"/>
                  <a:pt x="697191" y="1110498"/>
                  <a:pt x="134575" y="872531"/>
                </a:cubicBezTo>
                <a:lnTo>
                  <a:pt x="0" y="823276"/>
                </a:lnTo>
                <a:lnTo>
                  <a:pt x="16453" y="801274"/>
                </a:lnTo>
                <a:cubicBezTo>
                  <a:pt x="420307" y="311916"/>
                  <a:pt x="1031486" y="0"/>
                  <a:pt x="1715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FEAD2713-7763-5644-AEE3-845EC7679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61" y="2728078"/>
            <a:ext cx="1674911" cy="1651648"/>
          </a:xfrm>
          <a:prstGeom prst="rect">
            <a:avLst/>
          </a:prstGeom>
        </p:spPr>
      </p:pic>
      <p:sp>
        <p:nvSpPr>
          <p:cNvPr id="60" name="Title 59">
            <a:extLst>
              <a:ext uri="{FF2B5EF4-FFF2-40B4-BE49-F238E27FC236}">
                <a16:creationId xmlns:a16="http://schemas.microsoft.com/office/drawing/2014/main" xmlns="" id="{27BD7337-7BE8-074C-B6EC-BB8824CA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29" y="1163638"/>
            <a:ext cx="4002024" cy="1325563"/>
          </a:xfrm>
        </p:spPr>
        <p:txBody>
          <a:bodyPr>
            <a:noAutofit/>
          </a:bodyPr>
          <a:lstStyle>
            <a:lvl1pPr>
              <a:defRPr sz="3600" b="1" cap="all" spc="150" baseline="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xmlns="" id="{C5C34163-695A-0B41-96A3-10D3EE42A0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29" y="2728078"/>
            <a:ext cx="4038646" cy="3392306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89717D-A960-6944-8C34-130377D4BB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D545E5B2-F713-3D48-9167-594DC052AA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4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사용자 지정 레이아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4061870" y="1635284"/>
            <a:ext cx="4133850" cy="4133850"/>
          </a:xfrm>
          <a:prstGeom prst="donu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E3AEA3A-F3DB-FF43-84C6-D897D7A5F7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348554" y="6391076"/>
            <a:ext cx="9838038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xmlns="" id="{36307A0B-66EC-F54F-942E-0CFFAA931457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>
                <a:latin typeface="+mj-lt"/>
              </a:rPr>
              <a:pPr/>
              <a:t>‹#›</a:t>
            </a:fld>
            <a:endParaRPr lang="ko-KR" altLang="en-US">
              <a:latin typeface="+mj-lt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8D90C908-5F14-8144-90C4-7F7FE8E1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51684EB7-EB81-E647-83BB-9C8CC5E74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349" y="2946278"/>
            <a:ext cx="6724892" cy="1325563"/>
          </a:xfrm>
        </p:spPr>
        <p:txBody>
          <a:bodyPr>
            <a:normAutofit/>
          </a:bodyPr>
          <a:lstStyle>
            <a:lvl1pPr algn="dist">
              <a:defRPr sz="6000" b="0" cap="all" spc="14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x-none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xmlns="" id="{677BF99B-DA91-8E4A-8FF3-F98F16E251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6342" y="159447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xmlns="" id="{D28B912E-6151-574A-A77C-55D8C441D5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0155" y="101274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xmlns="" id="{BC912BF6-4784-AC49-ABBB-7DE80C0CD7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70392" y="157756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67859749-DC45-BC4B-A531-CBEAC069C6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4205" y="99583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xmlns="" id="{73925DEB-ABA5-0843-A553-7AFDFE8981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48554" y="457906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xmlns="" id="{9696FBB3-67FD-0043-B01A-09CDB8CD01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72367" y="399733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xmlns="" id="{33618924-F76D-A940-B757-1BECE5861D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1055" y="454815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xmlns="" id="{C34A8BBC-2ACF-F748-9ED7-B7B1E6856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94868" y="396642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xmlns="" id="{86A8B4AA-4E68-2E49-9537-959D3441E9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13185" y="968326"/>
            <a:ext cx="3916275" cy="641331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x-none" dirty="0"/>
          </a:p>
        </p:txBody>
      </p:sp>
      <p:grpSp>
        <p:nvGrpSpPr>
          <p:cNvPr id="21" name="그룹 33">
            <a:extLst>
              <a:ext uri="{FF2B5EF4-FFF2-40B4-BE49-F238E27FC236}">
                <a16:creationId xmlns:a16="http://schemas.microsoft.com/office/drawing/2014/main" xmlns="" id="{DE1A5746-06EA-2043-A052-E0DB8072794A}"/>
              </a:ext>
            </a:extLst>
          </p:cNvPr>
          <p:cNvGrpSpPr/>
          <p:nvPr userDrawn="1"/>
        </p:nvGrpSpPr>
        <p:grpSpPr>
          <a:xfrm>
            <a:off x="3600451" y="2075771"/>
            <a:ext cx="1104899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2" name="타원 24">
              <a:extLst>
                <a:ext uri="{FF2B5EF4-FFF2-40B4-BE49-F238E27FC236}">
                  <a16:creationId xmlns:a16="http://schemas.microsoft.com/office/drawing/2014/main" xmlns="" id="{49CA3906-C47C-8E42-991D-36A4F553B710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3" name="꺾인 연결선 26">
              <a:extLst>
                <a:ext uri="{FF2B5EF4-FFF2-40B4-BE49-F238E27FC236}">
                  <a16:creationId xmlns:a16="http://schemas.microsoft.com/office/drawing/2014/main" xmlns="" id="{36F9E062-B41B-3B48-B539-F36D047C439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34">
            <a:extLst>
              <a:ext uri="{FF2B5EF4-FFF2-40B4-BE49-F238E27FC236}">
                <a16:creationId xmlns:a16="http://schemas.microsoft.com/office/drawing/2014/main" xmlns="" id="{46F19EC3-B947-8048-8092-CA7B36605C2C}"/>
              </a:ext>
            </a:extLst>
          </p:cNvPr>
          <p:cNvGrpSpPr/>
          <p:nvPr userDrawn="1"/>
        </p:nvGrpSpPr>
        <p:grpSpPr>
          <a:xfrm flipV="1">
            <a:off x="3567113" y="5431661"/>
            <a:ext cx="1104899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5" name="타원 35">
              <a:extLst>
                <a:ext uri="{FF2B5EF4-FFF2-40B4-BE49-F238E27FC236}">
                  <a16:creationId xmlns:a16="http://schemas.microsoft.com/office/drawing/2014/main" xmlns="" id="{4A84268E-44A1-8743-900B-6E3A4E62BD5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6" name="꺾인 연결선 36">
              <a:extLst>
                <a:ext uri="{FF2B5EF4-FFF2-40B4-BE49-F238E27FC236}">
                  <a16:creationId xmlns:a16="http://schemas.microsoft.com/office/drawing/2014/main" xmlns="" id="{0DCF5A1B-1F55-7E4F-90FD-350316806A7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48">
            <a:extLst>
              <a:ext uri="{FF2B5EF4-FFF2-40B4-BE49-F238E27FC236}">
                <a16:creationId xmlns:a16="http://schemas.microsoft.com/office/drawing/2014/main" xmlns="" id="{1784FFA7-A026-C64C-897B-1A08B44886FA}"/>
              </a:ext>
            </a:extLst>
          </p:cNvPr>
          <p:cNvGrpSpPr/>
          <p:nvPr userDrawn="1"/>
        </p:nvGrpSpPr>
        <p:grpSpPr>
          <a:xfrm flipH="1">
            <a:off x="7539168" y="2075770"/>
            <a:ext cx="1120238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8" name="타원 49">
              <a:extLst>
                <a:ext uri="{FF2B5EF4-FFF2-40B4-BE49-F238E27FC236}">
                  <a16:creationId xmlns:a16="http://schemas.microsoft.com/office/drawing/2014/main" xmlns="" id="{31BC3776-E9BA-9446-A61F-89C0C79CFD27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9" name="꺾인 연결선 50">
              <a:extLst>
                <a:ext uri="{FF2B5EF4-FFF2-40B4-BE49-F238E27FC236}">
                  <a16:creationId xmlns:a16="http://schemas.microsoft.com/office/drawing/2014/main" xmlns="" id="{B9DBAC5C-51CA-BC43-A676-52135782ED53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51">
            <a:extLst>
              <a:ext uri="{FF2B5EF4-FFF2-40B4-BE49-F238E27FC236}">
                <a16:creationId xmlns:a16="http://schemas.microsoft.com/office/drawing/2014/main" xmlns="" id="{CF837B76-81AE-E04D-9248-9FFCE6DA7AA8}"/>
              </a:ext>
            </a:extLst>
          </p:cNvPr>
          <p:cNvGrpSpPr/>
          <p:nvPr userDrawn="1"/>
        </p:nvGrpSpPr>
        <p:grpSpPr>
          <a:xfrm flipH="1" flipV="1">
            <a:off x="7505830" y="5431659"/>
            <a:ext cx="1120238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31" name="타원 52">
              <a:extLst>
                <a:ext uri="{FF2B5EF4-FFF2-40B4-BE49-F238E27FC236}">
                  <a16:creationId xmlns:a16="http://schemas.microsoft.com/office/drawing/2014/main" xmlns="" id="{AB531374-0572-1E49-87CA-9E9DC81535B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2" name="꺾인 연결선 53">
              <a:extLst>
                <a:ext uri="{FF2B5EF4-FFF2-40B4-BE49-F238E27FC236}">
                  <a16:creationId xmlns:a16="http://schemas.microsoft.com/office/drawing/2014/main" xmlns="" id="{6D0B6CFC-B97D-D44B-ACDF-A62366E35D5D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19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with_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94964" y="6356351"/>
            <a:ext cx="7962963" cy="332268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1255271" y="6356350"/>
            <a:ext cx="647700" cy="365125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0992362-4125-4340-9966-541A34DE20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0" b="1" cap="all" spc="200" baseline="0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33FF3C51-D339-F949-A857-ABE5617185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1">
                    <a:lumMod val="10000"/>
                    <a:lumOff val="9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89132107-9BEC-2C42-9E15-081F25E274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829133-341C-E047-91B5-EACB37D02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EEAE770A-E79A-AE44-A90F-463389D7F8AD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23252491-6812-394B-8CAD-8676F9FF76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2EC3170E-1971-D64F-8793-917EDC7D1C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6B03104E-C377-E744-B319-CB9D49C2EA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91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_sub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916CF0D-67F9-445E-8029-EA12D6378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9998"/>
            <a:ext cx="10515600" cy="88035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683F2E-EAEB-804D-8D32-885FB47EE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97656" y="6344775"/>
            <a:ext cx="8929993" cy="369988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:a16="http://schemas.microsoft.com/office/drawing/2014/main" xmlns="" id="{E137174F-6BE3-944D-992B-9DD15242C044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A3AE8DB3-D959-DF49-AE2F-2597C8D6C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8594" y="1693051"/>
            <a:ext cx="9294812" cy="3705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65C790-B095-2544-B383-AB219D04E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A636961-1713-CF47-9DCB-8E8EF8467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7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2230EDC4-B976-4448-9342-42D2413F8D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6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5999" y="115200"/>
            <a:ext cx="11041200" cy="7780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lang="ko-KR" altLang="en-US" sz="3600" b="1" kern="1200" baseline="0">
                <a:solidFill>
                  <a:srgbClr val="262E5F"/>
                </a:solidFill>
                <a:latin typeface="+mj-lt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127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824333"/>
            <a:ext cx="908517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75258"/>
            <a:ext cx="85344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  <a:latin typeface="Open Sans"/>
                <a:cs typeface="Open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036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0033"/>
            <a:ext cx="10354733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400388"/>
            <a:ext cx="10320867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31942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6167" y="331942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34263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7767" y="2017298"/>
            <a:ext cx="103632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15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767" y="1019344"/>
            <a:ext cx="103632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accent3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97043" y="332660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24414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72051"/>
            <a:ext cx="995256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2097755"/>
            <a:ext cx="4957233" cy="2823496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5566835" y="2097757"/>
            <a:ext cx="4995333" cy="2823497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595959"/>
                </a:solidFill>
              </a:defRPr>
            </a:lvl1pPr>
            <a:lvl2pPr>
              <a:defRPr sz="1500">
                <a:solidFill>
                  <a:srgbClr val="595959"/>
                </a:solidFill>
              </a:defRPr>
            </a:lvl2pPr>
            <a:lvl3pPr>
              <a:defRPr sz="1350">
                <a:solidFill>
                  <a:srgbClr val="595959"/>
                </a:solidFill>
              </a:defRPr>
            </a:lvl3pPr>
            <a:lvl4pPr>
              <a:defRPr sz="1200">
                <a:solidFill>
                  <a:srgbClr val="595959"/>
                </a:solidFill>
              </a:defRPr>
            </a:lvl4pPr>
            <a:lvl5pPr>
              <a:defRPr sz="1050">
                <a:solidFill>
                  <a:srgbClr val="5959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18210" y="316785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9118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729789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000" y="358775"/>
            <a:ext cx="73152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4296527"/>
            <a:ext cx="73152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287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041995"/>
            <a:ext cx="4011084" cy="40498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6" y="1041998"/>
            <a:ext cx="6049433" cy="365700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531654"/>
            <a:ext cx="4011084" cy="31673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54710" y="344187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35120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041995"/>
            <a:ext cx="4011084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6" y="1041998"/>
            <a:ext cx="6049433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531654"/>
            <a:ext cx="4011084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54710" y="344187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81478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041995"/>
            <a:ext cx="4011084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6" y="1041998"/>
            <a:ext cx="6049433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531654"/>
            <a:ext cx="4011084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54710" y="344187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1062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ligh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A9E8FCBD-39E9-554A-A815-3378176BBE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612" y="1756131"/>
            <a:ext cx="10060662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tx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612" y="3896503"/>
            <a:ext cx="10060662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1058" y="163864"/>
            <a:ext cx="3041972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790" y="6407007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081541" y="6353705"/>
            <a:ext cx="8237823" cy="365125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8538368-FC53-5E4A-85B3-DF6EF98FE6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4" y="6398284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6EB81584-D253-8D4F-A6CD-AECC8861A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0" y="157747"/>
            <a:ext cx="2628438" cy="9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53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0033"/>
            <a:ext cx="10354733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400388"/>
            <a:ext cx="10320867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31942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6167" y="331942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1844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85333" y="1143001"/>
            <a:ext cx="9652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4050" dirty="0">
                <a:solidFill>
                  <a:srgbClr val="FFFFFF"/>
                </a:solidFill>
                <a:latin typeface="Open Sans"/>
                <a:cs typeface="Open Sans"/>
              </a:rPr>
              <a:t>“Quote here. Quote here. Quote here. Quote here. Quote here. Quote here.” </a:t>
            </a: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080002" y="4801542"/>
            <a:ext cx="620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800" b="1" dirty="0">
                <a:solidFill>
                  <a:srgbClr val="FFFFFF"/>
                </a:solidFill>
                <a:latin typeface="Open Sans"/>
                <a:cs typeface="Open Sans"/>
              </a:rPr>
              <a:t>- AUTHOR NAME HERE</a:t>
            </a:r>
          </a:p>
        </p:txBody>
      </p:sp>
    </p:spTree>
    <p:extLst>
      <p:ext uri="{BB962C8B-B14F-4D97-AF65-F5344CB8AC3E}">
        <p14:creationId xmlns:p14="http://schemas.microsoft.com/office/powerpoint/2010/main" val="2080862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IFL_LOGO_BG_WHIT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9" y="5422268"/>
            <a:ext cx="6777867" cy="14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1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73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13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03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33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76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65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7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0599DE-688E-C340-80EA-2C72C20FD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xmlns="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57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/>
                </a:solidFill>
              </a:rPr>
              <a:t>www.eifl.net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B81FC85-EDEF-5E4A-BACB-E2E10F38733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55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0033"/>
            <a:ext cx="10354733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400388"/>
            <a:ext cx="10320867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31942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6167" y="331942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06635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041995"/>
            <a:ext cx="4011084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6" y="1041998"/>
            <a:ext cx="6049433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531654"/>
            <a:ext cx="4011084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54710" y="344187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49575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041995"/>
            <a:ext cx="4011084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6" y="1041998"/>
            <a:ext cx="6049433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531654"/>
            <a:ext cx="4011084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54710" y="344187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47119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041995"/>
            <a:ext cx="4011084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6" y="1041998"/>
            <a:ext cx="6049433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531654"/>
            <a:ext cx="4011084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54710" y="344187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54784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1041995"/>
            <a:ext cx="4011084" cy="40498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6" y="1041998"/>
            <a:ext cx="6049433" cy="365700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531654"/>
            <a:ext cx="4011084" cy="3167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16785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54710" y="344187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05969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0033"/>
            <a:ext cx="10354733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400388"/>
            <a:ext cx="10320867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31942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6167" y="331942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47618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0033"/>
            <a:ext cx="10354733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400388"/>
            <a:ext cx="10320867" cy="2064669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2" y="331942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6167" y="331942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0394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xmlns="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989E3DB1-62E7-7C40-A3F4-6D3CDDF6D2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3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:a16="http://schemas.microsoft.com/office/drawing/2014/main" xmlns="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058E6E-99B9-B040-BCE1-143B8DF53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1" b="41138"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:a16="http://schemas.microsoft.com/office/drawing/2014/main" xmlns="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1" b="41138"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8CFFFCC3-BAD7-A640-B895-36A0AE9168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D1C1476C-5420-C544-8BB2-46359A959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3982">
            <a:off x="7539071" y="1603104"/>
            <a:ext cx="7611336" cy="6754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5" y="6356351"/>
            <a:ext cx="9020961" cy="348330"/>
          </a:xfrm>
        </p:spPr>
        <p:txBody>
          <a:bodyPr/>
          <a:lstStyle/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264B6E-1EEB-1F4B-91B0-9AFD7E47BF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6ABA32B5-6817-644A-9BD6-78C9A2237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xmlns="" id="{6166A445-84FF-CC41-BF3B-B08E7F94BB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4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26.emf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838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altLang="ko-KR"/>
              <a:t>Evidence Based Policymaking in Europe Summit: 2021 | Dec 9-10, 2021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9232" y="6356350"/>
            <a:ext cx="504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6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72" r:id="rId2"/>
    <p:sldLayoutId id="2147483989" r:id="rId3"/>
    <p:sldLayoutId id="2147483985" r:id="rId4"/>
    <p:sldLayoutId id="2147483982" r:id="rId5"/>
    <p:sldLayoutId id="2147483990" r:id="rId6"/>
    <p:sldLayoutId id="2147483986" r:id="rId7"/>
    <p:sldLayoutId id="2147483992" r:id="rId8"/>
    <p:sldLayoutId id="2147483934" r:id="rId9"/>
    <p:sldLayoutId id="2147483987" r:id="rId10"/>
    <p:sldLayoutId id="2147483988" r:id="rId11"/>
    <p:sldLayoutId id="2147483935" r:id="rId12"/>
    <p:sldLayoutId id="2147483983" r:id="rId13"/>
    <p:sldLayoutId id="2147483991" r:id="rId14"/>
    <p:sldLayoutId id="2147483936" r:id="rId15"/>
    <p:sldLayoutId id="2147483937" r:id="rId16"/>
    <p:sldLayoutId id="2147483938" r:id="rId17"/>
    <p:sldLayoutId id="2147483939" r:id="rId18"/>
    <p:sldLayoutId id="2147483944" r:id="rId19"/>
    <p:sldLayoutId id="2147483973" r:id="rId20"/>
    <p:sldLayoutId id="2147483974" r:id="rId21"/>
    <p:sldLayoutId id="2147483979" r:id="rId22"/>
    <p:sldLayoutId id="2147483980" r:id="rId23"/>
    <p:sldLayoutId id="2147483981" r:id="rId24"/>
    <p:sldLayoutId id="2147483975" r:id="rId25"/>
    <p:sldLayoutId id="2147483976" r:id="rId26"/>
    <p:sldLayoutId id="2147483958" r:id="rId27"/>
    <p:sldLayoutId id="2147483977" r:id="rId28"/>
    <p:sldLayoutId id="2147483978" r:id="rId29"/>
    <p:sldLayoutId id="2147483984" r:id="rId30"/>
    <p:sldLayoutId id="2147483993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56493" y="530726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5259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8079"/>
            <a:ext cx="109728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366012" y="3"/>
            <a:ext cx="3825989" cy="2379579"/>
          </a:xfrm>
          <a:prstGeom prst="rect">
            <a:avLst/>
          </a:prstGeom>
        </p:spPr>
      </p:pic>
      <p:pic>
        <p:nvPicPr>
          <p:cNvPr id="2" name="Picture 1" descr="EIFL_LOGO_BG_WHITE.psd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2" y="6000753"/>
            <a:ext cx="3372445" cy="714375"/>
          </a:xfrm>
          <a:prstGeom prst="rect">
            <a:avLst/>
          </a:prstGeom>
        </p:spPr>
      </p:pic>
      <p:pic>
        <p:nvPicPr>
          <p:cNvPr id="5" name="Picture 4" descr="Untitled6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429762"/>
            <a:ext cx="12213167" cy="2471398"/>
          </a:xfrm>
          <a:prstGeom prst="rect">
            <a:avLst/>
          </a:prstGeom>
        </p:spPr>
      </p:pic>
      <p:pic>
        <p:nvPicPr>
          <p:cNvPr id="6" name="Picture 5" descr="EIFL_LOGO_BG_WHITE.ps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6" y="5676595"/>
            <a:ext cx="4487405" cy="95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0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</p:sldLayoutIdLst>
  <p:hf sldNum="0" hdr="0" dt="0"/>
  <p:txStyles>
    <p:titleStyle>
      <a:lvl1pPr algn="l" defTabSz="342900" rtl="0" eaLnBrk="1" latinLnBrk="0" hangingPunct="1">
        <a:spcBef>
          <a:spcPct val="0"/>
        </a:spcBef>
        <a:buNone/>
        <a:defRPr sz="3750" kern="1200">
          <a:solidFill>
            <a:schemeClr val="accent3"/>
          </a:solidFill>
          <a:latin typeface="Open Sans"/>
          <a:ea typeface="+mj-ea"/>
          <a:cs typeface="Open San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650" kern="1200">
          <a:solidFill>
            <a:schemeClr val="accent3"/>
          </a:solidFill>
          <a:latin typeface="Open Sans"/>
          <a:ea typeface="+mn-ea"/>
          <a:cs typeface="Open San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accent3"/>
          </a:solidFill>
          <a:latin typeface="Open Sans"/>
          <a:ea typeface="+mn-ea"/>
          <a:cs typeface="Open San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accent3"/>
          </a:solidFill>
          <a:latin typeface="Open Sans"/>
          <a:ea typeface="+mn-ea"/>
          <a:cs typeface="Open San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accent3"/>
          </a:solidFill>
          <a:latin typeface="Open Sans"/>
          <a:ea typeface="+mn-ea"/>
          <a:cs typeface="Open San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accent3"/>
          </a:solidFill>
          <a:latin typeface="Open Sans"/>
          <a:ea typeface="+mn-ea"/>
          <a:cs typeface="Open 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4333" cy="70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oscfuture.eu/display/PUBLIC/EOSC+Training+Resource+Profile+-+Data+Model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aire.eu/cop-traini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7520222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7520222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doi.org/10.5281/zenodo.7520222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7520222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cbi.1007854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oi.org/10.1371/journal.pcbi.100785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cbi.1007854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cbi.1007854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-fair-training.github.io/FAIR-training-handbook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v2Tg2GlN7OW4LB_maimxoTtmNujwuX-/edit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group/education-and-training-handling-research-data-ig/outcomes/recommendations-minimal-metadata-set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group/education-and-training-handling-research-data-ig/outcomes/recommendations-minimal-metadata-set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2751" y="1909933"/>
            <a:ext cx="9028074" cy="1086098"/>
          </a:xfrm>
        </p:spPr>
        <p:txBody>
          <a:bodyPr/>
          <a:lstStyle/>
          <a:p>
            <a:r>
              <a:rPr lang="en-US" sz="9600" b="1" dirty="0" smtClean="0">
                <a:solidFill>
                  <a:schemeClr val="tx1"/>
                </a:solidFill>
              </a:rPr>
              <a:t>How to make training materials FAIR</a:t>
            </a:r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20134" y="5664943"/>
            <a:ext cx="25285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6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Attribution 4.0 International</a:t>
            </a:r>
          </a:p>
        </p:txBody>
      </p:sp>
      <p:pic>
        <p:nvPicPr>
          <p:cNvPr id="1026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09" y="5301791"/>
            <a:ext cx="990600" cy="3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45555" y="3787438"/>
            <a:ext cx="8382000" cy="1086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750" kern="1200">
                <a:solidFill>
                  <a:srgbClr val="595959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US" sz="3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2422" y="4564655"/>
            <a:ext cx="8382000" cy="1086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750" kern="1200">
                <a:solidFill>
                  <a:srgbClr val="595959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Calibri"/>
              </a:rPr>
              <a:t>Iryna Kuchma, Open Access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Programme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Manager</a:t>
            </a:r>
          </a:p>
        </p:txBody>
      </p:sp>
    </p:spTree>
    <p:extLst>
      <p:ext uri="{BB962C8B-B14F-4D97-AF65-F5344CB8AC3E}">
        <p14:creationId xmlns:p14="http://schemas.microsoft.com/office/powerpoint/2010/main" val="2575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675"/>
            <a:ext cx="12192000" cy="6470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7492" y="2748996"/>
            <a:ext cx="11441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https://wiki.eoscfuture.eu/display/PUBLIC/EOSC+Training+Resource+Profile+-+</a:t>
            </a:r>
            <a:r>
              <a:rPr lang="en-US" dirty="0" smtClean="0">
                <a:hlinkClick r:id="rId3"/>
              </a:rPr>
              <a:t>Data+Model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0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4533" y="5888382"/>
            <a:ext cx="3849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www.openaire.eu/cop-training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7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675"/>
            <a:ext cx="12192000" cy="6470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4130" y="193675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Roboto"/>
                <a:hlinkClick r:id="rId3"/>
              </a:rPr>
              <a:t>https://</a:t>
            </a:r>
            <a:r>
              <a:rPr lang="en-US" dirty="0" smtClean="0">
                <a:solidFill>
                  <a:srgbClr val="333333"/>
                </a:solidFill>
                <a:latin typeface="Roboto"/>
                <a:hlinkClick r:id="rId3"/>
              </a:rPr>
              <a:t>doi.org/10.5281/zenodo.7520222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7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50" y="869818"/>
            <a:ext cx="8757100" cy="51183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31519" y="6132500"/>
            <a:ext cx="4135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doi.org/10.5281/zenodo.7520222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3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519" y="6132500"/>
            <a:ext cx="4135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doi.org/10.5281/zenodo.7520222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9" y="0"/>
            <a:ext cx="1118848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8093" y="6482086"/>
            <a:ext cx="4135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doi.org/10.5281/zenodo.7520222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8" y="0"/>
            <a:ext cx="10034684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41449" y="6370573"/>
            <a:ext cx="4135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doi.org/10.5281/zenodo.7520222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88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59080" y="563383"/>
            <a:ext cx="7897091" cy="8572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600" b="1" dirty="0">
                <a:solidFill>
                  <a:schemeClr val="bg1"/>
                </a:solidFill>
                <a:latin typeface="Open Sans"/>
                <a:cs typeface="Open Sans"/>
              </a:rPr>
              <a:t>Thank you! Questions</a:t>
            </a:r>
            <a:r>
              <a:rPr lang="en-US" sz="6600" b="1" dirty="0">
                <a:solidFill>
                  <a:schemeClr val="bg1"/>
                </a:solidFill>
                <a:latin typeface="Open Sans"/>
                <a:cs typeface="Open Sans"/>
              </a:rPr>
              <a:t>?</a:t>
            </a:r>
            <a:br>
              <a:rPr lang="en-US" sz="6600" b="1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6600" b="1" dirty="0">
                <a:solidFill>
                  <a:schemeClr val="bg1"/>
                </a:solidFill>
                <a:latin typeface="Open Sans"/>
                <a:cs typeface="Open Sans"/>
              </a:rPr>
              <a:t>Your thoughts?</a:t>
            </a:r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374731" y="5572125"/>
            <a:ext cx="61722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50" dirty="0" err="1">
                <a:solidFill>
                  <a:prstClr val="white"/>
                </a:solidFill>
                <a:latin typeface="Open Sans"/>
                <a:cs typeface="Open Sans"/>
              </a:rPr>
              <a:t>www.eifl.net</a:t>
            </a:r>
            <a:endParaRPr lang="en-US" sz="2250" dirty="0">
              <a:solidFill>
                <a:prstClr val="white"/>
              </a:solidFill>
              <a:latin typeface="Open Sans"/>
              <a:cs typeface="Open San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1525" y="3625613"/>
            <a:ext cx="6172200" cy="1768092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solidFill>
                  <a:prstClr val="white"/>
                </a:solidFill>
                <a:cs typeface="Calibri" panose="020F0502020204030204" pitchFamily="34" charset="0"/>
              </a:rPr>
              <a:t>Contact: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white"/>
                </a:solidFill>
              </a:rPr>
              <a:t>iryna.kuchma@eifl.net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prstClr val="white"/>
                </a:solidFill>
              </a:rPr>
              <a:t>@</a:t>
            </a:r>
            <a:r>
              <a:rPr lang="en-US" sz="3600" dirty="0" err="1">
                <a:solidFill>
                  <a:prstClr val="white"/>
                </a:solidFill>
              </a:rPr>
              <a:t>irynakuchma</a:t>
            </a:r>
            <a:endParaRPr lang="en-US" sz="28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084" y="4747374"/>
            <a:ext cx="5769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@</a:t>
            </a:r>
            <a:r>
              <a:rPr lang="en-US" sz="3600" dirty="0" err="1">
                <a:solidFill>
                  <a:schemeClr val="bg1"/>
                </a:solidFill>
              </a:rPr>
              <a:t>irynakuchma@mstdn.social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536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7564" y="1062995"/>
            <a:ext cx="483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06060"/>
                </a:solidFill>
                <a:latin typeface="Helvetica" panose="020B0604020202020204" pitchFamily="34" charset="0"/>
                <a:hlinkClick r:id="rId3"/>
              </a:rPr>
              <a:t>https://</a:t>
            </a:r>
            <a:r>
              <a:rPr lang="en-US" dirty="0" smtClean="0">
                <a:solidFill>
                  <a:srgbClr val="606060"/>
                </a:solidFill>
                <a:latin typeface="Helvetica" panose="020B0604020202020204" pitchFamily="34" charset="0"/>
                <a:hlinkClick r:id="rId3"/>
              </a:rPr>
              <a:t>doi.org/10.1371/journal.pcbi.1007854</a:t>
            </a:r>
            <a:r>
              <a:rPr lang="en-US" dirty="0" smtClean="0">
                <a:solidFill>
                  <a:srgbClr val="606060"/>
                </a:solidFill>
                <a:latin typeface="Helvetica" panose="020B0604020202020204" pitchFamily="34" charset="0"/>
              </a:rPr>
              <a:t> </a:t>
            </a:r>
            <a:endParaRPr lang="en-US" b="0" i="0" dirty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3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9" y="305057"/>
            <a:ext cx="10872326" cy="57544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5417" y="6211669"/>
            <a:ext cx="11406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202020"/>
                </a:solidFill>
                <a:latin typeface="Arial" panose="020B0604020202020204" pitchFamily="34" charset="0"/>
              </a:rPr>
              <a:t>Figure 1: Ten rules for making training materials FAIR. Taken from Garcia et al 2020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doi.org/10.1371/journal.pcbi.1007854</a:t>
            </a:r>
            <a:r>
              <a:rPr lang="en-US" dirty="0" smtClean="0"/>
              <a:t> 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0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0" y="166659"/>
            <a:ext cx="10929192" cy="66913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1570" y="6057433"/>
            <a:ext cx="11406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>
                <a:solidFill>
                  <a:srgbClr val="202020"/>
                </a:solidFill>
                <a:latin typeface="Arial" panose="020B0604020202020204" pitchFamily="34" charset="0"/>
              </a:rPr>
              <a:t>Table 1</a:t>
            </a:r>
            <a:r>
              <a:rPr lang="en-US" i="1" dirty="0">
                <a:solidFill>
                  <a:srgbClr val="202020"/>
                </a:solidFill>
                <a:latin typeface="Arial" panose="020B0604020202020204" pitchFamily="34" charset="0"/>
              </a:rPr>
              <a:t>: Ten rules for making training materials FAIR. Taken from Garcia et al 2020 </a:t>
            </a:r>
            <a:r>
              <a:rPr lang="en-US" dirty="0">
                <a:hlinkClick r:id="rId3"/>
              </a:rPr>
              <a:t>https://doi.org/10.1371/journal.pcbi.1007854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1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34" y="0"/>
            <a:ext cx="9412060" cy="66328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91470" y="5657671"/>
            <a:ext cx="4608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>
                <a:solidFill>
                  <a:srgbClr val="202020"/>
                </a:solidFill>
                <a:latin typeface="Arial" panose="020B0604020202020204" pitchFamily="34" charset="0"/>
              </a:rPr>
              <a:t>Table 2: </a:t>
            </a:r>
            <a:r>
              <a:rPr lang="en-US" i="1" dirty="0">
                <a:solidFill>
                  <a:srgbClr val="202020"/>
                </a:solidFill>
                <a:latin typeface="Arial" panose="020B0604020202020204" pitchFamily="34" charset="0"/>
              </a:rPr>
              <a:t>Ten rules for making training materials FAIR. Taken from Garcia et al 2020 </a:t>
            </a:r>
            <a:r>
              <a:rPr lang="en-US" dirty="0">
                <a:hlinkClick r:id="rId3"/>
              </a:rPr>
              <a:t>https://doi.org/10.1371/journal.pcbi.1007854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675"/>
            <a:ext cx="12192000" cy="6470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1307" y="6110197"/>
            <a:ext cx="5822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https://elixir-fair-training.github.io/FAIR-training-handbook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3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485"/>
            <a:ext cx="12192000" cy="5393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9484" y="6245642"/>
            <a:ext cx="8350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https://docs.google.com/document/d/1Bv2Tg2GlN7OW4LB_maimxoTtmNujwuX-/</a:t>
            </a:r>
            <a:r>
              <a:rPr lang="en-US" dirty="0" smtClean="0">
                <a:hlinkClick r:id="rId3"/>
              </a:rPr>
              <a:t>edit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3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9489" y="6420989"/>
            <a:ext cx="12063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www.rd-alliance.org/group/education-and-training-handling-research-data-ig/outcomes/recommendations-minimal-metadata-set</a:t>
            </a:r>
            <a:r>
              <a:rPr lang="pl-PL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717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IhVRhBQ5EMsCbzvtDsz3A_f4owqEEa7LuhBTB9R1YHVqzmPuNzRDxGhjhFBbG2mEmlf8Z9_T5SjJmDu9CEqWntTX8Mwt8iax8e2LPJOYgttIo1xCmJXeQdckO8mixtOeOZSW5ec9sVohCMsc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8" y="0"/>
            <a:ext cx="970383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396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Figure 1: Minimum set of metadata for learning resources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3557" y="6396335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 Sans" panose="020B0604020202020204" charset="0"/>
                <a:hlinkClick r:id="rId3"/>
              </a:rPr>
              <a:t>10.15497/RDA00073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2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AIRE2021">
      <a:dk1>
        <a:srgbClr val="222080"/>
      </a:dk1>
      <a:lt1>
        <a:srgbClr val="FFFFFF"/>
      </a:lt1>
      <a:dk2>
        <a:srgbClr val="222080"/>
      </a:dk2>
      <a:lt2>
        <a:srgbClr val="4687E6"/>
      </a:lt2>
      <a:accent1>
        <a:srgbClr val="E65646"/>
      </a:accent1>
      <a:accent2>
        <a:srgbClr val="163081"/>
      </a:accent2>
      <a:accent3>
        <a:srgbClr val="4687E6"/>
      </a:accent3>
      <a:accent4>
        <a:srgbClr val="A646E6"/>
      </a:accent4>
      <a:accent5>
        <a:srgbClr val="46D6E6"/>
      </a:accent5>
      <a:accent6>
        <a:srgbClr val="E64686"/>
      </a:accent6>
      <a:hlink>
        <a:srgbClr val="86E646"/>
      </a:hlink>
      <a:folHlink>
        <a:srgbClr val="EC985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Custom 4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A6A6A6"/>
      </a:accent1>
      <a:accent2>
        <a:srgbClr val="7E7E7E"/>
      </a:accent2>
      <a:accent3>
        <a:srgbClr val="595959"/>
      </a:accent3>
      <a:accent4>
        <a:srgbClr val="404040"/>
      </a:accent4>
      <a:accent5>
        <a:srgbClr val="262626"/>
      </a:accent5>
      <a:accent6>
        <a:srgbClr val="12BCE7"/>
      </a:accent6>
      <a:hlink>
        <a:srgbClr val="0DB9E6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56454</TotalTime>
  <Words>139</Words>
  <Application>Microsoft Office PowerPoint</Application>
  <PresentationFormat>Widescreen</PresentationFormat>
  <Paragraphs>26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Helvetica</vt:lpstr>
      <vt:lpstr>Roboto</vt:lpstr>
      <vt:lpstr>Calibri</vt:lpstr>
      <vt:lpstr>Open Sans</vt:lpstr>
      <vt:lpstr>Calibri Light</vt:lpstr>
      <vt:lpstr>Arial</vt:lpstr>
      <vt:lpstr>Helvetica Neue</vt:lpstr>
      <vt:lpstr>Malgun Gothic</vt:lpstr>
      <vt:lpstr>Office Theme</vt:lpstr>
      <vt:lpstr>3_Custom Design</vt:lpstr>
      <vt:lpstr>4_Custom Design</vt:lpstr>
      <vt:lpstr>How to make training materials FAIR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Questions? Your thoughts? </vt:lpstr>
    </vt:vector>
  </TitlesOfParts>
  <Manager>Slide Members</Manager>
  <Company>YESFORM Co.,Ltd.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OpenAIRE (slidemembers)</dc:title>
  <dc:subject>Powerpoint Templates, Diagram, Chart, Google slides, Keynote</dc:subject>
  <dc:creator>Slide Members by EJ.LEE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Microsoft account</cp:lastModifiedBy>
  <cp:revision>273</cp:revision>
  <dcterms:created xsi:type="dcterms:W3CDTF">2019-01-07T08:59:06Z</dcterms:created>
  <dcterms:modified xsi:type="dcterms:W3CDTF">2023-01-29T22:32:39Z</dcterms:modified>
  <cp:category>www.slidemembers.com</cp:category>
</cp:coreProperties>
</file>