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32" r:id="rId1"/>
  </p:sldMasterIdLst>
  <p:notesMasterIdLst>
    <p:notesMasterId r:id="rId13"/>
  </p:notesMasterIdLst>
  <p:handoutMasterIdLst>
    <p:handoutMasterId r:id="rId14"/>
  </p:handoutMasterIdLst>
  <p:sldIdLst>
    <p:sldId id="442" r:id="rId2"/>
    <p:sldId id="861" r:id="rId3"/>
    <p:sldId id="862" r:id="rId4"/>
    <p:sldId id="855" r:id="rId5"/>
    <p:sldId id="856" r:id="rId6"/>
    <p:sldId id="857" r:id="rId7"/>
    <p:sldId id="858" r:id="rId8"/>
    <p:sldId id="859" r:id="rId9"/>
    <p:sldId id="860" r:id="rId10"/>
    <p:sldId id="863" r:id="rId11"/>
    <p:sldId id="380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Malgun Gothic" panose="020B0503020000020004" pitchFamily="34" charset="-127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05"/>
    <a:srgbClr val="222080"/>
    <a:srgbClr val="E65646"/>
    <a:srgbClr val="F2CA80"/>
    <a:srgbClr val="AEC0B9"/>
    <a:srgbClr val="73603D"/>
    <a:srgbClr val="BF8A49"/>
    <a:srgbClr val="5A6770"/>
    <a:srgbClr val="058A4B"/>
    <a:srgbClr val="739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7" autoAdjust="0"/>
    <p:restoredTop sz="82614" autoAdjust="0"/>
  </p:normalViewPr>
  <p:slideViewPr>
    <p:cSldViewPr snapToGrid="0">
      <p:cViewPr varScale="1">
        <p:scale>
          <a:sx n="58" d="100"/>
          <a:sy n="58" d="100"/>
        </p:scale>
        <p:origin x="908" y="44"/>
      </p:cViewPr>
      <p:guideLst/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B77B-0A5D-4019-A902-4F3BC0F0E793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7174-8CFB-4286-8C92-9C288CD328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9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916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8B61104C-677B-6F43-85D7-55027E972F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23561"/>
          <a:stretch/>
        </p:blipFill>
        <p:spPr bwMode="auto">
          <a:xfrm>
            <a:off x="0" y="-2"/>
            <a:ext cx="5347635" cy="52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8">
            <a:extLst>
              <a:ext uri="{FF2B5EF4-FFF2-40B4-BE49-F238E27FC236}">
                <a16:creationId xmlns="" xmlns:a16="http://schemas.microsoft.com/office/drawing/2014/main" id="{3D135A81-65C3-1044-ADDD-43EF917C3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4136" y="2420009"/>
            <a:ext cx="7665929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="" xmlns:a16="http://schemas.microsoft.com/office/drawing/2014/main" id="{DD5BEB8A-43C3-3E48-81C9-CBB779AEE9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4136" y="4683769"/>
            <a:ext cx="7766137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="" xmlns:a16="http://schemas.microsoft.com/office/drawing/2014/main" id="{12D0491A-DF8C-EF4F-B9C3-9FCD6BB7E6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6824" y="163864"/>
            <a:ext cx="3546206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58EDEE1-8AC4-F347-B6FF-158E4DE0431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73C9E1DF-CE37-7A49-A3B7-C4A4EF7A0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13" name="바닥글 개체 틀 3">
            <a:extLst>
              <a:ext uri="{FF2B5EF4-FFF2-40B4-BE49-F238E27FC236}">
                <a16:creationId xmlns="" xmlns:a16="http://schemas.microsoft.com/office/drawing/2014/main" id="{B2B41314-E0AF-BF4C-93F3-F23FEA8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135" y="6353705"/>
            <a:ext cx="6125229" cy="49291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64AE2ADF-8610-C24E-A43C-7742771DA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097CC0C-8552-B046-B7F6-F930B5523D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64" y="6424137"/>
            <a:ext cx="324000" cy="269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B7AED5-BAC3-4D4A-BD2F-8D627ED172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9" y="6353705"/>
            <a:ext cx="12102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="" xmlns:a16="http://schemas.microsoft.com/office/drawing/2014/main" id="{D1C1476C-5420-C544-8BB2-46359A959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3982">
            <a:off x="7539071" y="1603104"/>
            <a:ext cx="7611336" cy="675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5" y="6356351"/>
            <a:ext cx="9020961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A264B6E-1EEB-1F4B-91B0-9AFD7E47B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ABA32B5-6817-644A-9BD6-78C9A2237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12">
            <a:extLst>
              <a:ext uri="{FF2B5EF4-FFF2-40B4-BE49-F238E27FC236}">
                <a16:creationId xmlns="" xmlns:a16="http://schemas.microsoft.com/office/drawing/2014/main" id="{6166A445-84FF-CC41-BF3B-B08E7F94BB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952" y="6356350"/>
            <a:ext cx="9313599" cy="35841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8B6A899-A694-484F-BA08-D0165E08C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6" r="27083"/>
          <a:stretch/>
        </p:blipFill>
        <p:spPr>
          <a:xfrm>
            <a:off x="9525000" y="-1"/>
            <a:ext cx="2667000" cy="216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C901868-4CF2-2A4E-A70A-E59DE8EC7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sp>
        <p:nvSpPr>
          <p:cNvPr id="11" name="슬라이드 번호 개체 틀 12">
            <a:extLst>
              <a:ext uri="{FF2B5EF4-FFF2-40B4-BE49-F238E27FC236}">
                <a16:creationId xmlns="" xmlns:a16="http://schemas.microsoft.com/office/drawing/2014/main" id="{80936C99-3244-684C-87F3-E80EC18A5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9B18BF77-D3B5-9844-90F6-209F423B7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1D3C46D-D65E-0042-AC32-209BBDF47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9105" y="6356351"/>
            <a:ext cx="9080519" cy="34925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9C50DA4-C002-C740-8F93-83A8B00A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33B99954-1A2F-1E41-BDB3-C15E7B8AE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2">
            <a:extLst>
              <a:ext uri="{FF2B5EF4-FFF2-40B4-BE49-F238E27FC236}">
                <a16:creationId xmlns="" xmlns:a16="http://schemas.microsoft.com/office/drawing/2014/main" id="{B1B0FE79-03D3-8A47-9187-A56004845C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7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39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Shape, icon, circle&#10;&#10;Description automatically generated">
            <a:extLst>
              <a:ext uri="{FF2B5EF4-FFF2-40B4-BE49-F238E27FC236}">
                <a16:creationId xmlns="" xmlns:a16="http://schemas.microsoft.com/office/drawing/2014/main" id="{7012A354-264B-014D-8188-C1881643E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6" b="26861"/>
          <a:stretch/>
        </p:blipFill>
        <p:spPr>
          <a:xfrm flipH="1" flipV="1">
            <a:off x="0" y="-1"/>
            <a:ext cx="2597150" cy="25636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FC67FCF-83E1-764D-A65C-605108FE6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1142D020-A5FC-DC46-814F-77FD46E16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0671062-E2CA-4746-A884-9D88C6355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40746618-4A55-5B48-9441-FA1AAB2A03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75555C-D4ED-EE45-8E79-DFFD49E7E6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" y="17929"/>
            <a:ext cx="471405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F55BC14-637D-A944-ACA0-747EFB16C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28761B8-0D09-B84F-B7C8-254DF8B3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79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EF9E8124-9BD7-4745-8A51-F4F3A0E88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6B8BE55-9CB9-194D-8FA8-0B118443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7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1325563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E67E0-9926-4B46-BF2F-522C8ECE8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42498" y="6356351"/>
            <a:ext cx="9385508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="" xmlns:a16="http://schemas.microsoft.com/office/drawing/2014/main" id="{F6A5107B-5A49-904B-8FCA-1FC2462E49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D2986CD-F0DA-FF43-8B04-1ECC2FDF4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DA9CC7A-5D7D-8C43-BD21-7B712B545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6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6B0385-FB06-D247-BF1E-BDD07C82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356350"/>
            <a:ext cx="10510381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9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_light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3">
                    <a:lumMod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F26B505-CC0E-A247-B5EB-95E9D39260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1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6350" y="-1016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1C04362-43E0-8443-9DD7-E8C7838A0A0B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3700" y="6356350"/>
            <a:ext cx="77597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54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="" xmlns:a16="http://schemas.microsoft.com/office/drawing/2014/main" id="{59F22E89-4B44-C946-981E-F7522714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" y="-12358"/>
            <a:ext cx="12275201" cy="6912000"/>
          </a:xfrm>
          <a:prstGeom prst="rect">
            <a:avLst/>
          </a:prstGeom>
        </p:spPr>
      </p:pic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357183" y="6343993"/>
            <a:ext cx="9477633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8F11581-11D1-C846-9475-A921FBF66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846" y="962689"/>
            <a:ext cx="6522308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2917694-014E-9346-AFD1-0AB023032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3621" y="2645461"/>
            <a:ext cx="7784757" cy="3163888"/>
          </a:xfrm>
        </p:spPr>
        <p:txBody>
          <a:bodyPr numCol="2">
            <a:normAutofit/>
          </a:bodyPr>
          <a:lstStyle>
            <a:lvl1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r>
              <a:rPr lang="en-GB" dirty="0" err="1"/>
              <a:t>Kjfkajfk</a:t>
            </a:r>
            <a:endParaRPr lang="en-GB" dirty="0"/>
          </a:p>
          <a:p>
            <a:pPr lvl="0"/>
            <a:r>
              <a:rPr lang="en-GB" dirty="0" err="1"/>
              <a:t>Fdkjfkdsljksl</a:t>
            </a:r>
            <a:endParaRPr lang="en-GB" dirty="0"/>
          </a:p>
          <a:p>
            <a:pPr lvl="0"/>
            <a:r>
              <a:rPr lang="en-GB" dirty="0" err="1"/>
              <a:t>Kjfkdjflkas</a:t>
            </a:r>
            <a:endParaRPr lang="en-GB" dirty="0"/>
          </a:p>
          <a:p>
            <a:pPr lvl="0"/>
            <a:r>
              <a:rPr lang="en-GB" dirty="0" err="1"/>
              <a:t>Jfkladfjlkasjf</a:t>
            </a:r>
            <a:endParaRPr lang="en-GB" dirty="0"/>
          </a:p>
          <a:p>
            <a:pPr lvl="0"/>
            <a:r>
              <a:rPr lang="en-GB" dirty="0" err="1"/>
              <a:t>Fjdkfjsldkj</a:t>
            </a:r>
            <a:endParaRPr lang="en-GB" dirty="0"/>
          </a:p>
          <a:p>
            <a:pPr lvl="0"/>
            <a:r>
              <a:rPr lang="en-GB" dirty="0" err="1"/>
              <a:t>Jkfjasdklfjalsk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슬라이드 번호 개체 틀 12">
            <a:extLst>
              <a:ext uri="{FF2B5EF4-FFF2-40B4-BE49-F238E27FC236}">
                <a16:creationId xmlns="" xmlns:a16="http://schemas.microsoft.com/office/drawing/2014/main" id="{1AEA3658-62EB-A24B-8B5C-38127754A5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18B13439-71EF-5F4B-B473-842C9AAF2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5"/>
          </p:nvPr>
        </p:nvSpPr>
        <p:spPr>
          <a:xfrm>
            <a:off x="0" y="717886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504" y="662957"/>
            <a:ext cx="8327136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4" y="1952609"/>
            <a:ext cx="8327136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pic>
        <p:nvPicPr>
          <p:cNvPr id="28" name="Picture 27" descr="Shape, icon, circle&#10;&#10;Description automatically generated">
            <a:extLst>
              <a:ext uri="{FF2B5EF4-FFF2-40B4-BE49-F238E27FC236}">
                <a16:creationId xmlns="" xmlns:a16="http://schemas.microsoft.com/office/drawing/2014/main" id="{83D489A5-A88B-F84C-A113-CF1A6790A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92" y="1952608"/>
            <a:ext cx="2448000" cy="2448000"/>
          </a:xfrm>
          <a:prstGeom prst="rect">
            <a:avLst/>
          </a:prstGeom>
        </p:spPr>
      </p:pic>
      <p:sp>
        <p:nvSpPr>
          <p:cNvPr id="31" name="슬라이드 번호 개체 틀 12">
            <a:extLst>
              <a:ext uri="{FF2B5EF4-FFF2-40B4-BE49-F238E27FC236}">
                <a16:creationId xmlns=""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1DE1C5-7126-1B4E-B550-7F12504C6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12B389F-F556-5545-9A82-F212B7FB2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3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5A4DD70E-AC35-4D40-B7A5-3C289AC68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0381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086" y="662957"/>
            <a:ext cx="9412554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4086" y="1952609"/>
            <a:ext cx="9412554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=""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A147AB-CAEB-8D40-885D-B9ACA1EB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12A2BA01-2ECF-434C-81FE-56372A9CC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80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0"/>
            <a:ext cx="9155696" cy="355161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=""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="" xmlns:a16="http://schemas.microsoft.com/office/drawing/2014/main" id="{F6BE1903-C184-2F4B-A4B7-1EA19E4AC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36"/>
            <a:ext cx="3023866" cy="3112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3E02A2-B300-034F-AA05-A9C39893A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527613A-6C5C-684E-9BC0-3D7752F61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0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content_image_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138182" y="6356351"/>
            <a:ext cx="9078457" cy="36000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=""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DB4E3AC6-1CB2-1F47-BDC6-199C1355D8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D04949A-08AD-AF4C-805A-949526AA4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0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itle_backgroun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9">
            <a:extLst>
              <a:ext uri="{FF2B5EF4-FFF2-40B4-BE49-F238E27FC236}">
                <a16:creationId xmlns="" xmlns:a16="http://schemas.microsoft.com/office/drawing/2014/main" id="{AF1EC07F-F38D-834C-B3FE-A93EA6BC1A63}"/>
              </a:ext>
            </a:extLst>
          </p:cNvPr>
          <p:cNvSpPr/>
          <p:nvPr userDrawn="1"/>
        </p:nvSpPr>
        <p:spPr bwMode="auto">
          <a:xfrm>
            <a:off x="5955" y="5529768"/>
            <a:ext cx="2880428" cy="1328232"/>
          </a:xfrm>
          <a:custGeom>
            <a:avLst/>
            <a:gdLst>
              <a:gd name="connsiteX0" fmla="*/ 1440214 w 2880428"/>
              <a:gd name="connsiteY0" fmla="*/ 0 h 1328232"/>
              <a:gd name="connsiteX1" fmla="*/ 2878917 w 2880428"/>
              <a:gd name="connsiteY1" fmla="*/ 1298307 h 1328232"/>
              <a:gd name="connsiteX2" fmla="*/ 2880428 w 2880428"/>
              <a:gd name="connsiteY2" fmla="*/ 1328232 h 1328232"/>
              <a:gd name="connsiteX3" fmla="*/ 0 w 2880428"/>
              <a:gd name="connsiteY3" fmla="*/ 1328232 h 1328232"/>
              <a:gd name="connsiteX4" fmla="*/ 1511 w 2880428"/>
              <a:gd name="connsiteY4" fmla="*/ 1298307 h 1328232"/>
              <a:gd name="connsiteX5" fmla="*/ 1440214 w 2880428"/>
              <a:gd name="connsiteY5" fmla="*/ 0 h 13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28" h="1328232">
                <a:moveTo>
                  <a:pt x="1440214" y="0"/>
                </a:moveTo>
                <a:cubicBezTo>
                  <a:pt x="2188993" y="0"/>
                  <a:pt x="2804858" y="569067"/>
                  <a:pt x="2878917" y="1298307"/>
                </a:cubicBezTo>
                <a:lnTo>
                  <a:pt x="2880428" y="1328232"/>
                </a:lnTo>
                <a:lnTo>
                  <a:pt x="0" y="1328232"/>
                </a:lnTo>
                <a:lnTo>
                  <a:pt x="1511" y="1298307"/>
                </a:lnTo>
                <a:cubicBezTo>
                  <a:pt x="75570" y="569067"/>
                  <a:pt x="691436" y="0"/>
                  <a:pt x="14402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3624093" y="1620252"/>
            <a:ext cx="4542762" cy="4539916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그림 개체 틀 8"/>
          <p:cNvSpPr>
            <a:spLocks noGrp="1"/>
          </p:cNvSpPr>
          <p:nvPr>
            <p:ph type="pic" sz="quarter" idx="14"/>
          </p:nvPr>
        </p:nvSpPr>
        <p:spPr>
          <a:xfrm>
            <a:off x="6136106" y="468096"/>
            <a:ext cx="2862432" cy="2860639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D050C606-139F-F94B-A05B-BEE047832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B2F9E2EB-F8A1-2144-9643-C0EC4AC955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C58315CD-BB9F-7A47-BFCA-00E83F84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3120090"/>
            <a:ext cx="5547360" cy="2179942"/>
          </a:xfrm>
        </p:spPr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1BBF765-8629-CD4D-BA34-F529E28BA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01" y="-1049888"/>
            <a:ext cx="2900930" cy="2860639"/>
          </a:xfrm>
          <a:prstGeom prst="rect">
            <a:avLst/>
          </a:prstGeom>
        </p:spPr>
      </p:pic>
      <p:sp>
        <p:nvSpPr>
          <p:cNvPr id="17" name="슬라이드 번호 개체 틀 12">
            <a:extLst>
              <a:ext uri="{FF2B5EF4-FFF2-40B4-BE49-F238E27FC236}">
                <a16:creationId xmlns="" xmlns:a16="http://schemas.microsoft.com/office/drawing/2014/main" id="{2E70F0FD-E5E5-C04C-BA32-74A928D349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5967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B6E327FF-52A3-AC4D-9B97-394E22DA0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50492E25-124A-9A4F-B669-F2AF125F3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8" y="-24384"/>
            <a:ext cx="12403066" cy="6984000"/>
          </a:xfrm>
          <a:prstGeom prst="rect">
            <a:avLst/>
          </a:prstGeom>
        </p:spPr>
      </p:pic>
      <p:sp>
        <p:nvSpPr>
          <p:cNvPr id="25" name="자유형 32">
            <a:extLst>
              <a:ext uri="{FF2B5EF4-FFF2-40B4-BE49-F238E27FC236}">
                <a16:creationId xmlns="" xmlns:a16="http://schemas.microsoft.com/office/drawing/2014/main" id="{4E43130D-F603-6A4E-B430-8A72FABCADFB}"/>
              </a:ext>
            </a:extLst>
          </p:cNvPr>
          <p:cNvSpPr/>
          <p:nvPr userDrawn="1"/>
        </p:nvSpPr>
        <p:spPr bwMode="auto">
          <a:xfrm>
            <a:off x="3088443" y="1084306"/>
            <a:ext cx="9103557" cy="5172119"/>
          </a:xfrm>
          <a:custGeom>
            <a:avLst/>
            <a:gdLst>
              <a:gd name="connsiteX0" fmla="*/ 862037 w 9103557"/>
              <a:gd name="connsiteY0" fmla="*/ 0 h 5172119"/>
              <a:gd name="connsiteX1" fmla="*/ 9103557 w 9103557"/>
              <a:gd name="connsiteY1" fmla="*/ 0 h 5172119"/>
              <a:gd name="connsiteX2" fmla="*/ 9103557 w 9103557"/>
              <a:gd name="connsiteY2" fmla="*/ 5172119 h 5172119"/>
              <a:gd name="connsiteX3" fmla="*/ 862037 w 9103557"/>
              <a:gd name="connsiteY3" fmla="*/ 5172119 h 5172119"/>
              <a:gd name="connsiteX4" fmla="*/ 0 w 9103557"/>
              <a:gd name="connsiteY4" fmla="*/ 4310082 h 5172119"/>
              <a:gd name="connsiteX5" fmla="*/ 0 w 9103557"/>
              <a:gd name="connsiteY5" fmla="*/ 862037 h 5172119"/>
              <a:gd name="connsiteX6" fmla="*/ 862037 w 9103557"/>
              <a:gd name="connsiteY6" fmla="*/ 0 h 517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3557" h="5172119">
                <a:moveTo>
                  <a:pt x="862037" y="0"/>
                </a:moveTo>
                <a:lnTo>
                  <a:pt x="9103557" y="0"/>
                </a:lnTo>
                <a:lnTo>
                  <a:pt x="9103557" y="5172119"/>
                </a:lnTo>
                <a:lnTo>
                  <a:pt x="862037" y="5172119"/>
                </a:lnTo>
                <a:cubicBezTo>
                  <a:pt x="385947" y="5172119"/>
                  <a:pt x="0" y="4786172"/>
                  <a:pt x="0" y="4310082"/>
                </a:cubicBezTo>
                <a:lnTo>
                  <a:pt x="0" y="862037"/>
                </a:lnTo>
                <a:cubicBezTo>
                  <a:pt x="0" y="385947"/>
                  <a:pt x="385947" y="0"/>
                  <a:pt x="8620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cxnSp>
        <p:nvCxnSpPr>
          <p:cNvPr id="28" name="직선 연결선 8">
            <a:extLst>
              <a:ext uri="{FF2B5EF4-FFF2-40B4-BE49-F238E27FC236}">
                <a16:creationId xmlns="" xmlns:a16="http://schemas.microsoft.com/office/drawing/2014/main" id="{B57863DC-C940-F946-A621-061005A661FE}"/>
              </a:ext>
            </a:extLst>
          </p:cNvPr>
          <p:cNvCxnSpPr/>
          <p:nvPr userDrawn="1"/>
        </p:nvCxnSpPr>
        <p:spPr>
          <a:xfrm>
            <a:off x="6272029" y="1675027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그림 개체 틀 8"/>
          <p:cNvSpPr>
            <a:spLocks noGrp="1"/>
          </p:cNvSpPr>
          <p:nvPr>
            <p:ph type="pic" sz="quarter" idx="15"/>
          </p:nvPr>
        </p:nvSpPr>
        <p:spPr>
          <a:xfrm>
            <a:off x="3634951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6715580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5" name="그림 개체 틀 8"/>
          <p:cNvSpPr>
            <a:spLocks noGrp="1"/>
          </p:cNvSpPr>
          <p:nvPr>
            <p:ph type="pic" sz="quarter" idx="17"/>
          </p:nvPr>
        </p:nvSpPr>
        <p:spPr>
          <a:xfrm>
            <a:off x="9790354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A3BBE797-7784-D741-9261-70803E6E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9" y="1103389"/>
            <a:ext cx="2490212" cy="2151875"/>
          </a:xfrm>
        </p:spPr>
        <p:txBody>
          <a:bodyPr anchor="b"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02615421-31E3-D445-854E-302773A7C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408" y="3429000"/>
            <a:ext cx="2507029" cy="2520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="" xmlns:a16="http://schemas.microsoft.com/office/drawing/2014/main" id="{449DCE1B-8EE1-2F48-AECA-53FE116EF5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7" name="Footer Placeholder 1">
            <a:extLst>
              <a:ext uri="{FF2B5EF4-FFF2-40B4-BE49-F238E27FC236}">
                <a16:creationId xmlns="" xmlns:a16="http://schemas.microsoft.com/office/drawing/2014/main" id="{E0115A98-F4A8-4B4E-A5B6-7C07494BB8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E2668AA3-3302-AB4D-B6B7-3B1ADCCA07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906A256F-9582-6A4C-9F3F-A281097D35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42" name="Text Placeholder 38">
            <a:extLst>
              <a:ext uri="{FF2B5EF4-FFF2-40B4-BE49-F238E27FC236}">
                <a16:creationId xmlns="" xmlns:a16="http://schemas.microsoft.com/office/drawing/2014/main" id="{AACB43EE-3078-8545-ABB4-B8E957648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3862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="" xmlns:a16="http://schemas.microsoft.com/office/drawing/2014/main" id="{9B85BC0F-9A67-B544-A8D8-CC36B6997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44" name="Text Placeholder 38">
            <a:extLst>
              <a:ext uri="{FF2B5EF4-FFF2-40B4-BE49-F238E27FC236}">
                <a16:creationId xmlns="" xmlns:a16="http://schemas.microsoft.com/office/drawing/2014/main" id="{F837E1AA-8CC0-224E-AFB5-32B878228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494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="" xmlns:a16="http://schemas.microsoft.com/office/drawing/2014/main" id="{5C55AB3B-54F0-6545-9850-B087EF030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cxnSp>
        <p:nvCxnSpPr>
          <p:cNvPr id="46" name="직선 연결선 8">
            <a:extLst>
              <a:ext uri="{FF2B5EF4-FFF2-40B4-BE49-F238E27FC236}">
                <a16:creationId xmlns="" xmlns:a16="http://schemas.microsoft.com/office/drawing/2014/main" id="{AA3DF89C-F4DA-0542-B70B-9B3854A06476}"/>
              </a:ext>
            </a:extLst>
          </p:cNvPr>
          <p:cNvCxnSpPr/>
          <p:nvPr userDrawn="1"/>
        </p:nvCxnSpPr>
        <p:spPr>
          <a:xfrm>
            <a:off x="9338317" y="1656739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388A5B-52E6-C042-AC92-B3C586FF6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69EAEF30-F2BA-3249-A538-3F9FDE7FAF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1"/>
            <a:ext cx="9088181" cy="346412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4" name="Freeform 53">
            <a:extLst>
              <a:ext uri="{FF2B5EF4-FFF2-40B4-BE49-F238E27FC236}">
                <a16:creationId xmlns="" xmlns:a16="http://schemas.microsoft.com/office/drawing/2014/main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자유형 17">
            <a:extLst>
              <a:ext uri="{FF2B5EF4-FFF2-40B4-BE49-F238E27FC236}">
                <a16:creationId xmlns="" xmlns:a16="http://schemas.microsoft.com/office/drawing/2014/main" id="{93E54A54-93AE-D741-84E7-C429DC13E169}"/>
              </a:ext>
            </a:extLst>
          </p:cNvPr>
          <p:cNvSpPr/>
          <p:nvPr userDrawn="1"/>
        </p:nvSpPr>
        <p:spPr bwMode="auto">
          <a:xfrm>
            <a:off x="981960" y="0"/>
            <a:ext cx="2557992" cy="1912983"/>
          </a:xfrm>
          <a:custGeom>
            <a:avLst/>
            <a:gdLst>
              <a:gd name="connsiteX0" fmla="*/ 174406 w 2557992"/>
              <a:gd name="connsiteY0" fmla="*/ 0 h 1912983"/>
              <a:gd name="connsiteX1" fmla="*/ 2383586 w 2557992"/>
              <a:gd name="connsiteY1" fmla="*/ 0 h 1912983"/>
              <a:gd name="connsiteX2" fmla="*/ 2457482 w 2557992"/>
              <a:gd name="connsiteY2" fmla="*/ 136144 h 1912983"/>
              <a:gd name="connsiteX3" fmla="*/ 2557992 w 2557992"/>
              <a:gd name="connsiteY3" fmla="*/ 633987 h 1912983"/>
              <a:gd name="connsiteX4" fmla="*/ 1278996 w 2557992"/>
              <a:gd name="connsiteY4" fmla="*/ 1912983 h 1912983"/>
              <a:gd name="connsiteX5" fmla="*/ 0 w 2557992"/>
              <a:gd name="connsiteY5" fmla="*/ 633987 h 1912983"/>
              <a:gd name="connsiteX6" fmla="*/ 100510 w 2557992"/>
              <a:gd name="connsiteY6" fmla="*/ 136144 h 19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992" h="1912983">
                <a:moveTo>
                  <a:pt x="174406" y="0"/>
                </a:moveTo>
                <a:lnTo>
                  <a:pt x="2383586" y="0"/>
                </a:lnTo>
                <a:lnTo>
                  <a:pt x="2457482" y="136144"/>
                </a:lnTo>
                <a:cubicBezTo>
                  <a:pt x="2522203" y="289161"/>
                  <a:pt x="2557992" y="457395"/>
                  <a:pt x="2557992" y="633987"/>
                </a:cubicBezTo>
                <a:cubicBezTo>
                  <a:pt x="2557992" y="1340357"/>
                  <a:pt x="1985366" y="1912983"/>
                  <a:pt x="1278996" y="1912983"/>
                </a:cubicBezTo>
                <a:cubicBezTo>
                  <a:pt x="572626" y="1912983"/>
                  <a:pt x="0" y="1340357"/>
                  <a:pt x="0" y="633987"/>
                </a:cubicBezTo>
                <a:cubicBezTo>
                  <a:pt x="0" y="457395"/>
                  <a:pt x="35789" y="289161"/>
                  <a:pt x="100510" y="1361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="" xmlns:a16="http://schemas.microsoft.com/office/drawing/2014/main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="" xmlns:a16="http://schemas.microsoft.com/office/drawing/2014/main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="" xmlns:a16="http://schemas.microsoft.com/office/drawing/2014/main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81" y="2654706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="" xmlns:a16="http://schemas.microsoft.com/office/drawing/2014/main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50" y="2194760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2" name="Text Placeholder 61">
            <a:extLst>
              <a:ext uri="{FF2B5EF4-FFF2-40B4-BE49-F238E27FC236}">
                <a16:creationId xmlns="" xmlns:a16="http://schemas.microsoft.com/office/drawing/2014/main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3602670"/>
            <a:ext cx="4038646" cy="2517714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9E143EE-2B07-A54A-AB71-B37212919B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37147E0C-FC5C-9E4E-B4D4-693C5175F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47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0"/>
            <a:ext cx="9088181" cy="35841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4" name="Freeform 53">
            <a:extLst>
              <a:ext uri="{FF2B5EF4-FFF2-40B4-BE49-F238E27FC236}">
                <a16:creationId xmlns="" xmlns:a16="http://schemas.microsoft.com/office/drawing/2014/main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="" xmlns:a16="http://schemas.microsoft.com/office/drawing/2014/main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="" xmlns:a16="http://schemas.microsoft.com/office/drawing/2014/main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="" xmlns:a16="http://schemas.microsoft.com/office/drawing/2014/main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61" y="2728078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="" xmlns:a16="http://schemas.microsoft.com/office/drawing/2014/main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29" y="1163638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2" name="Text Placeholder 61">
            <a:extLst>
              <a:ext uri="{FF2B5EF4-FFF2-40B4-BE49-F238E27FC236}">
                <a16:creationId xmlns="" xmlns:a16="http://schemas.microsoft.com/office/drawing/2014/main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2728078"/>
            <a:ext cx="4038646" cy="3392306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89717D-A960-6944-8C34-130377D4B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D545E5B2-F713-3D48-9167-594DC052A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with_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94964" y="6356351"/>
            <a:ext cx="7962963" cy="332268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255271" y="6356350"/>
            <a:ext cx="647700" cy="365125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0992362-4125-4340-9966-541A34DE20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0" b="1" cap="all" spc="200" baseline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33FF3C51-D339-F949-A857-ABE561718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1">
                    <a:lumMod val="10000"/>
                    <a:lumOff val="9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89132107-9BEC-2C42-9E15-081F25E274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2829133-341C-E047-91B5-EACB37D02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EEAE770A-E79A-AE44-A90F-463389D7F8AD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23252491-6812-394B-8CAD-8676F9FF76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2EC3170E-1971-D64F-8793-917EDC7D1C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6B03104E-C377-E744-B319-CB9D49C2E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91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사용자 지정 레이아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4061870" y="1635284"/>
            <a:ext cx="4133850" cy="4133850"/>
          </a:xfrm>
          <a:prstGeom prst="donu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E3AEA3A-F3DB-FF43-84C6-D897D7A5F7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348554" y="6391076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="" xmlns:a16="http://schemas.microsoft.com/office/drawing/2014/main" id="{36307A0B-66EC-F54F-942E-0CFFAA931457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>
                <a:latin typeface="+mj-lt"/>
              </a:rPr>
              <a:pPr/>
              <a:t>‹#›</a:t>
            </a:fld>
            <a:endParaRPr lang="ko-KR" altLang="en-US">
              <a:latin typeface="+mj-lt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8D90C908-5F14-8144-90C4-7F7FE8E1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51684EB7-EB81-E647-83BB-9C8CC5E74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349" y="2946278"/>
            <a:ext cx="6724892" cy="1325563"/>
          </a:xfrm>
        </p:spPr>
        <p:txBody>
          <a:bodyPr>
            <a:normAutofit/>
          </a:bodyPr>
          <a:lstStyle>
            <a:lvl1pPr algn="dist">
              <a:defRPr sz="6000" b="0" cap="all" spc="14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12" name="Text Placeholder 18">
            <a:extLst>
              <a:ext uri="{FF2B5EF4-FFF2-40B4-BE49-F238E27FC236}">
                <a16:creationId xmlns="" xmlns:a16="http://schemas.microsoft.com/office/drawing/2014/main" id="{677BF99B-DA91-8E4A-8FF3-F98F16E251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6342" y="159447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="" xmlns:a16="http://schemas.microsoft.com/office/drawing/2014/main" id="{D28B912E-6151-574A-A77C-55D8C441D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55" y="101274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BC912BF6-4784-AC49-ABBB-7DE80C0CD7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70392" y="157756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67859749-DC45-BC4B-A531-CBEAC069C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4205" y="99583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73925DEB-ABA5-0843-A553-7AFDFE8981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8554" y="457906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="" xmlns:a16="http://schemas.microsoft.com/office/drawing/2014/main" id="{9696FBB3-67FD-0043-B01A-09CDB8CD0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2367" y="399733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8" name="Text Placeholder 18">
            <a:extLst>
              <a:ext uri="{FF2B5EF4-FFF2-40B4-BE49-F238E27FC236}">
                <a16:creationId xmlns="" xmlns:a16="http://schemas.microsoft.com/office/drawing/2014/main" id="{33618924-F76D-A940-B757-1BECE5861D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1055" y="454815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="" xmlns:a16="http://schemas.microsoft.com/office/drawing/2014/main" id="{C34A8BBC-2ACF-F748-9ED7-B7B1E685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4868" y="396642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20" name="Text Placeholder 33">
            <a:extLst>
              <a:ext uri="{FF2B5EF4-FFF2-40B4-BE49-F238E27FC236}">
                <a16:creationId xmlns="" xmlns:a16="http://schemas.microsoft.com/office/drawing/2014/main" id="{86A8B4AA-4E68-2E49-9537-959D3441E9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13185" y="968326"/>
            <a:ext cx="3916275" cy="641331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grpSp>
        <p:nvGrpSpPr>
          <p:cNvPr id="21" name="그룹 33">
            <a:extLst>
              <a:ext uri="{FF2B5EF4-FFF2-40B4-BE49-F238E27FC236}">
                <a16:creationId xmlns="" xmlns:a16="http://schemas.microsoft.com/office/drawing/2014/main" id="{DE1A5746-06EA-2043-A052-E0DB8072794A}"/>
              </a:ext>
            </a:extLst>
          </p:cNvPr>
          <p:cNvGrpSpPr/>
          <p:nvPr userDrawn="1"/>
        </p:nvGrpSpPr>
        <p:grpSpPr>
          <a:xfrm>
            <a:off x="3600451" y="2075771"/>
            <a:ext cx="1104899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2" name="타원 24">
              <a:extLst>
                <a:ext uri="{FF2B5EF4-FFF2-40B4-BE49-F238E27FC236}">
                  <a16:creationId xmlns="" xmlns:a16="http://schemas.microsoft.com/office/drawing/2014/main" id="{49CA3906-C47C-8E42-991D-36A4F553B710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꺾인 연결선 26">
              <a:extLst>
                <a:ext uri="{FF2B5EF4-FFF2-40B4-BE49-F238E27FC236}">
                  <a16:creationId xmlns="" xmlns:a16="http://schemas.microsoft.com/office/drawing/2014/main" id="{36F9E062-B41B-3B48-B539-F36D047C439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34">
            <a:extLst>
              <a:ext uri="{FF2B5EF4-FFF2-40B4-BE49-F238E27FC236}">
                <a16:creationId xmlns="" xmlns:a16="http://schemas.microsoft.com/office/drawing/2014/main" id="{46F19EC3-B947-8048-8092-CA7B36605C2C}"/>
              </a:ext>
            </a:extLst>
          </p:cNvPr>
          <p:cNvGrpSpPr/>
          <p:nvPr userDrawn="1"/>
        </p:nvGrpSpPr>
        <p:grpSpPr>
          <a:xfrm flipV="1">
            <a:off x="3567113" y="5431661"/>
            <a:ext cx="1104899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5" name="타원 35">
              <a:extLst>
                <a:ext uri="{FF2B5EF4-FFF2-40B4-BE49-F238E27FC236}">
                  <a16:creationId xmlns="" xmlns:a16="http://schemas.microsoft.com/office/drawing/2014/main" id="{4A84268E-44A1-8743-900B-6E3A4E62BD5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6" name="꺾인 연결선 36">
              <a:extLst>
                <a:ext uri="{FF2B5EF4-FFF2-40B4-BE49-F238E27FC236}">
                  <a16:creationId xmlns="" xmlns:a16="http://schemas.microsoft.com/office/drawing/2014/main" id="{0DCF5A1B-1F55-7E4F-90FD-350316806A7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48">
            <a:extLst>
              <a:ext uri="{FF2B5EF4-FFF2-40B4-BE49-F238E27FC236}">
                <a16:creationId xmlns="" xmlns:a16="http://schemas.microsoft.com/office/drawing/2014/main" id="{1784FFA7-A026-C64C-897B-1A08B44886FA}"/>
              </a:ext>
            </a:extLst>
          </p:cNvPr>
          <p:cNvGrpSpPr/>
          <p:nvPr userDrawn="1"/>
        </p:nvGrpSpPr>
        <p:grpSpPr>
          <a:xfrm flipH="1">
            <a:off x="7539168" y="2075770"/>
            <a:ext cx="1120238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8" name="타원 49">
              <a:extLst>
                <a:ext uri="{FF2B5EF4-FFF2-40B4-BE49-F238E27FC236}">
                  <a16:creationId xmlns="" xmlns:a16="http://schemas.microsoft.com/office/drawing/2014/main" id="{31BC3776-E9BA-9446-A61F-89C0C79CFD27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꺾인 연결선 50">
              <a:extLst>
                <a:ext uri="{FF2B5EF4-FFF2-40B4-BE49-F238E27FC236}">
                  <a16:creationId xmlns="" xmlns:a16="http://schemas.microsoft.com/office/drawing/2014/main" id="{B9DBAC5C-51CA-BC43-A676-52135782ED53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51">
            <a:extLst>
              <a:ext uri="{FF2B5EF4-FFF2-40B4-BE49-F238E27FC236}">
                <a16:creationId xmlns="" xmlns:a16="http://schemas.microsoft.com/office/drawing/2014/main" id="{CF837B76-81AE-E04D-9248-9FFCE6DA7AA8}"/>
              </a:ext>
            </a:extLst>
          </p:cNvPr>
          <p:cNvGrpSpPr/>
          <p:nvPr userDrawn="1"/>
        </p:nvGrpSpPr>
        <p:grpSpPr>
          <a:xfrm flipH="1" flipV="1">
            <a:off x="7505830" y="5431659"/>
            <a:ext cx="1120238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31" name="타원 52">
              <a:extLst>
                <a:ext uri="{FF2B5EF4-FFF2-40B4-BE49-F238E27FC236}">
                  <a16:creationId xmlns="" xmlns:a16="http://schemas.microsoft.com/office/drawing/2014/main" id="{AB531374-0572-1E49-87CA-9E9DC81535B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꺾인 연결선 53">
              <a:extLst>
                <a:ext uri="{FF2B5EF4-FFF2-40B4-BE49-F238E27FC236}">
                  <a16:creationId xmlns="" xmlns:a16="http://schemas.microsoft.com/office/drawing/2014/main" id="{6D0B6CFC-B97D-D44B-ACDF-A62366E35D5D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1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916CF0D-67F9-445E-8029-EA12D6378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98"/>
            <a:ext cx="10515600" cy="88035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683F2E-EAEB-804D-8D32-885FB47EE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7656" y="6344775"/>
            <a:ext cx="8929993" cy="369988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="" xmlns:a16="http://schemas.microsoft.com/office/drawing/2014/main" id="{E137174F-6BE3-944D-992B-9DD15242C044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="" xmlns:a16="http://schemas.microsoft.com/office/drawing/2014/main" id="{A3AE8DB3-D959-DF49-AE2F-2597C8D6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8594" y="1693051"/>
            <a:ext cx="9294812" cy="3705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65C790-B095-2544-B383-AB219D04E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1A636961-1713-CF47-9DCB-8E8EF8467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74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2230EDC4-B976-4448-9342-42D2413F8D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5999" y="115200"/>
            <a:ext cx="11041200" cy="7780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lang="ko-KR" altLang="en-US" sz="3600" b="1" kern="1200" baseline="0">
                <a:solidFill>
                  <a:srgbClr val="262E5F"/>
                </a:solidFill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12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="" xmlns:a16="http://schemas.microsoft.com/office/drawing/2014/main" id="{3235324E-290D-B544-8FCE-CFD1CB186F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86946 w 12192000"/>
              <a:gd name="connsiteY0" fmla="*/ 5128856 h 6858000"/>
              <a:gd name="connsiteX1" fmla="*/ 1386946 w 12192000"/>
              <a:gd name="connsiteY1" fmla="*/ 5136056 h 6858000"/>
              <a:gd name="connsiteX2" fmla="*/ 10754268 w 12192000"/>
              <a:gd name="connsiteY2" fmla="*/ 5136056 h 6858000"/>
              <a:gd name="connsiteX3" fmla="*/ 10754268 w 12192000"/>
              <a:gd name="connsiteY3" fmla="*/ 5128856 h 6858000"/>
              <a:gd name="connsiteX4" fmla="*/ 9405552 w 12192000"/>
              <a:gd name="connsiteY4" fmla="*/ 0 h 6858000"/>
              <a:gd name="connsiteX5" fmla="*/ 11189456 w 12192000"/>
              <a:gd name="connsiteY5" fmla="*/ 0 h 6858000"/>
              <a:gd name="connsiteX6" fmla="*/ 11171395 w 12192000"/>
              <a:gd name="connsiteY6" fmla="*/ 37492 h 6858000"/>
              <a:gd name="connsiteX7" fmla="*/ 10297504 w 12192000"/>
              <a:gd name="connsiteY7" fmla="*/ 557611 h 6858000"/>
              <a:gd name="connsiteX8" fmla="*/ 9423613 w 12192000"/>
              <a:gd name="connsiteY8" fmla="*/ 37492 h 6858000"/>
              <a:gd name="connsiteX9" fmla="*/ 0 w 12192000"/>
              <a:gd name="connsiteY9" fmla="*/ 0 h 6858000"/>
              <a:gd name="connsiteX10" fmla="*/ 8359366 w 12192000"/>
              <a:gd name="connsiteY10" fmla="*/ 0 h 6858000"/>
              <a:gd name="connsiteX11" fmla="*/ 8399180 w 12192000"/>
              <a:gd name="connsiteY11" fmla="*/ 154845 h 6858000"/>
              <a:gd name="connsiteX12" fmla="*/ 10297503 w 12192000"/>
              <a:gd name="connsiteY12" fmla="*/ 1551453 h 6858000"/>
              <a:gd name="connsiteX13" fmla="*/ 12128986 w 12192000"/>
              <a:gd name="connsiteY13" fmla="*/ 337465 h 6858000"/>
              <a:gd name="connsiteX14" fmla="*/ 12192000 w 12192000"/>
              <a:gd name="connsiteY14" fmla="*/ 165297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1386946" y="5128856"/>
                </a:moveTo>
                <a:lnTo>
                  <a:pt x="1386946" y="5136056"/>
                </a:lnTo>
                <a:lnTo>
                  <a:pt x="10754268" y="5136056"/>
                </a:lnTo>
                <a:lnTo>
                  <a:pt x="10754268" y="5128856"/>
                </a:lnTo>
                <a:close/>
                <a:moveTo>
                  <a:pt x="9405552" y="0"/>
                </a:moveTo>
                <a:lnTo>
                  <a:pt x="11189456" y="0"/>
                </a:lnTo>
                <a:lnTo>
                  <a:pt x="11171395" y="37492"/>
                </a:lnTo>
                <a:cubicBezTo>
                  <a:pt x="11003099" y="347298"/>
                  <a:pt x="10674862" y="557611"/>
                  <a:pt x="10297504" y="557611"/>
                </a:cubicBezTo>
                <a:cubicBezTo>
                  <a:pt x="9920146" y="557611"/>
                  <a:pt x="9591909" y="347298"/>
                  <a:pt x="9423613" y="37492"/>
                </a:cubicBezTo>
                <a:close/>
                <a:moveTo>
                  <a:pt x="0" y="0"/>
                </a:moveTo>
                <a:lnTo>
                  <a:pt x="8359366" y="0"/>
                </a:lnTo>
                <a:lnTo>
                  <a:pt x="8399180" y="154845"/>
                </a:lnTo>
                <a:cubicBezTo>
                  <a:pt x="8650844" y="963969"/>
                  <a:pt x="9405567" y="1551453"/>
                  <a:pt x="10297503" y="1551453"/>
                </a:cubicBezTo>
                <a:cubicBezTo>
                  <a:pt x="11120829" y="1551453"/>
                  <a:pt x="11827239" y="1050875"/>
                  <a:pt x="12128986" y="337465"/>
                </a:cubicBezTo>
                <a:lnTo>
                  <a:pt x="12192000" y="16529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717588" y="6356350"/>
            <a:ext cx="904514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="" xmlns:a16="http://schemas.microsoft.com/office/drawing/2014/main" id="{B1526702-60FD-CF45-ABFF-486EBF4FA2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4977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43F8E4-4EF9-604A-866E-4FC3440BC1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76412" y="1356175"/>
            <a:ext cx="4572000" cy="7572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3975AF-627D-7D40-83D4-97DC79E3C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21213" y="5218176"/>
            <a:ext cx="6142037" cy="103682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57D03759-02A3-AA4A-8D89-00A52B3DDD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000250"/>
            <a:ext cx="12192000" cy="2302455"/>
          </a:xfrm>
        </p:spPr>
        <p:txBody>
          <a:bodyPr>
            <a:noAutofit/>
          </a:bodyPr>
          <a:lstStyle>
            <a:lvl1pPr marL="0" indent="0" algn="dist">
              <a:buNone/>
              <a:defRPr sz="200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1F903B44-125F-2045-A124-93EBA4F2D3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5413" y="4420299"/>
            <a:ext cx="9348787" cy="623887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spc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6" name="자유형 14">
            <a:extLst>
              <a:ext uri="{FF2B5EF4-FFF2-40B4-BE49-F238E27FC236}">
                <a16:creationId xmlns="" xmlns:a16="http://schemas.microsoft.com/office/drawing/2014/main" id="{2A195701-7C2E-5F4A-B431-B44F5BBBB2F2}"/>
              </a:ext>
            </a:extLst>
          </p:cNvPr>
          <p:cNvSpPr/>
          <p:nvPr userDrawn="1"/>
        </p:nvSpPr>
        <p:spPr bwMode="auto">
          <a:xfrm>
            <a:off x="8353096" y="-24384"/>
            <a:ext cx="3838904" cy="1575837"/>
          </a:xfrm>
          <a:custGeom>
            <a:avLst/>
            <a:gdLst>
              <a:gd name="connsiteX0" fmla="*/ 0 w 3838904"/>
              <a:gd name="connsiteY0" fmla="*/ 0 h 1575837"/>
              <a:gd name="connsiteX1" fmla="*/ 1040709 w 3838904"/>
              <a:gd name="connsiteY1" fmla="*/ 0 h 1575837"/>
              <a:gd name="connsiteX2" fmla="*/ 1070517 w 3838904"/>
              <a:gd name="connsiteY2" fmla="*/ 61876 h 1575837"/>
              <a:gd name="connsiteX3" fmla="*/ 1944408 w 3838904"/>
              <a:gd name="connsiteY3" fmla="*/ 581995 h 1575837"/>
              <a:gd name="connsiteX4" fmla="*/ 2818299 w 3838904"/>
              <a:gd name="connsiteY4" fmla="*/ 61876 h 1575837"/>
              <a:gd name="connsiteX5" fmla="*/ 2848107 w 3838904"/>
              <a:gd name="connsiteY5" fmla="*/ 0 h 1575837"/>
              <a:gd name="connsiteX6" fmla="*/ 3838904 w 3838904"/>
              <a:gd name="connsiteY6" fmla="*/ 0 h 1575837"/>
              <a:gd name="connsiteX7" fmla="*/ 3838904 w 3838904"/>
              <a:gd name="connsiteY7" fmla="*/ 189681 h 1575837"/>
              <a:gd name="connsiteX8" fmla="*/ 3775890 w 3838904"/>
              <a:gd name="connsiteY8" fmla="*/ 361849 h 1575837"/>
              <a:gd name="connsiteX9" fmla="*/ 1944407 w 3838904"/>
              <a:gd name="connsiteY9" fmla="*/ 1575837 h 1575837"/>
              <a:gd name="connsiteX10" fmla="*/ 46084 w 3838904"/>
              <a:gd name="connsiteY10" fmla="*/ 179229 h 15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8904" h="1575837">
                <a:moveTo>
                  <a:pt x="0" y="0"/>
                </a:moveTo>
                <a:lnTo>
                  <a:pt x="1040709" y="0"/>
                </a:lnTo>
                <a:lnTo>
                  <a:pt x="1070517" y="61876"/>
                </a:lnTo>
                <a:cubicBezTo>
                  <a:pt x="1238813" y="371682"/>
                  <a:pt x="1567050" y="581995"/>
                  <a:pt x="1944408" y="581995"/>
                </a:cubicBezTo>
                <a:cubicBezTo>
                  <a:pt x="2321766" y="581995"/>
                  <a:pt x="2650003" y="371682"/>
                  <a:pt x="2818299" y="61876"/>
                </a:cubicBezTo>
                <a:lnTo>
                  <a:pt x="2848107" y="0"/>
                </a:lnTo>
                <a:lnTo>
                  <a:pt x="3838904" y="0"/>
                </a:lnTo>
                <a:lnTo>
                  <a:pt x="3838904" y="189681"/>
                </a:lnTo>
                <a:lnTo>
                  <a:pt x="3775890" y="361849"/>
                </a:lnTo>
                <a:cubicBezTo>
                  <a:pt x="3474143" y="1075259"/>
                  <a:pt x="2767733" y="1575837"/>
                  <a:pt x="1944407" y="1575837"/>
                </a:cubicBezTo>
                <a:cubicBezTo>
                  <a:pt x="1052471" y="1575837"/>
                  <a:pt x="297748" y="988353"/>
                  <a:pt x="46084" y="179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95A67070-5139-F246-8EAB-5E41A1336354}"/>
              </a:ext>
            </a:extLst>
          </p:cNvPr>
          <p:cNvSpPr/>
          <p:nvPr userDrawn="1"/>
        </p:nvSpPr>
        <p:spPr>
          <a:xfrm>
            <a:off x="1386946" y="5128856"/>
            <a:ext cx="9367322" cy="72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D74A99D0-C01A-4546-898F-D4E0F614E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5660111"/>
            <a:ext cx="1181615" cy="420452"/>
          </a:xfrm>
          <a:prstGeom prst="rect">
            <a:avLst/>
          </a:prstGeom>
        </p:spPr>
      </p:pic>
      <p:sp>
        <p:nvSpPr>
          <p:cNvPr id="68" name="Text Placeholder 67">
            <a:extLst>
              <a:ext uri="{FF2B5EF4-FFF2-40B4-BE49-F238E27FC236}">
                <a16:creationId xmlns="" xmlns:a16="http://schemas.microsoft.com/office/drawing/2014/main" id="{21CDCF9D-3176-F944-A471-C41C391AFC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4000" y="6302374"/>
            <a:ext cx="1180800" cy="421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x-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452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ligh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A9E8FCBD-39E9-554A-A815-3378176BB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612" y="1756131"/>
            <a:ext cx="10060662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tx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612" y="3896503"/>
            <a:ext cx="10060662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1058" y="163864"/>
            <a:ext cx="3041972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790" y="6407007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81541" y="6353705"/>
            <a:ext cx="8237823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D8538368-FC53-5E4A-85B3-DF6EF98FE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4" y="6398284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6EB81584-D253-8D4F-A6CD-AECC8861A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" y="157747"/>
            <a:ext cx="2628438" cy="9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0599DE-688E-C340-80EA-2C72C20FD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sp>
        <p:nvSpPr>
          <p:cNvPr id="8" name="슬라이드 번호 개체 틀 12">
            <a:extLst>
              <a:ext uri="{FF2B5EF4-FFF2-40B4-BE49-F238E27FC236}">
                <a16:creationId xmlns=""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=""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989E3DB1-62E7-7C40-A3F4-6D3CDDF6D2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=""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058E6E-99B9-B040-BCE1-143B8DF53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1" b="41138"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=""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1" b="41138"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8CFFFCC3-BAD7-A640-B895-36A0AE916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6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72" r:id="rId2"/>
    <p:sldLayoutId id="2147483989" r:id="rId3"/>
    <p:sldLayoutId id="2147483946" r:id="rId4"/>
    <p:sldLayoutId id="2147483985" r:id="rId5"/>
    <p:sldLayoutId id="2147483982" r:id="rId6"/>
    <p:sldLayoutId id="2147483990" r:id="rId7"/>
    <p:sldLayoutId id="2147483986" r:id="rId8"/>
    <p:sldLayoutId id="2147483992" r:id="rId9"/>
    <p:sldLayoutId id="2147483934" r:id="rId10"/>
    <p:sldLayoutId id="2147483987" r:id="rId11"/>
    <p:sldLayoutId id="2147483988" r:id="rId12"/>
    <p:sldLayoutId id="2147483935" r:id="rId13"/>
    <p:sldLayoutId id="2147483983" r:id="rId14"/>
    <p:sldLayoutId id="2147483991" r:id="rId15"/>
    <p:sldLayoutId id="2147483936" r:id="rId16"/>
    <p:sldLayoutId id="2147483937" r:id="rId17"/>
    <p:sldLayoutId id="2147483938" r:id="rId18"/>
    <p:sldLayoutId id="2147483939" r:id="rId19"/>
    <p:sldLayoutId id="2147483944" r:id="rId20"/>
    <p:sldLayoutId id="2147483973" r:id="rId21"/>
    <p:sldLayoutId id="2147483974" r:id="rId22"/>
    <p:sldLayoutId id="2147483979" r:id="rId23"/>
    <p:sldLayoutId id="2147483980" r:id="rId24"/>
    <p:sldLayoutId id="2147483981" r:id="rId25"/>
    <p:sldLayoutId id="2147483975" r:id="rId26"/>
    <p:sldLayoutId id="2147483976" r:id="rId27"/>
    <p:sldLayoutId id="2147483958" r:id="rId28"/>
    <p:sldLayoutId id="2147483977" r:id="rId29"/>
    <p:sldLayoutId id="2147483978" r:id="rId30"/>
    <p:sldLayoutId id="2147483984" r:id="rId31"/>
    <p:sldLayoutId id="2147483993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entlearning.com/blog/what-is-the-kirkpatrick-mode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entlearning.com/blog/what-is-the-kirkpatrick-mode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rpentries.org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eventfund.codeforscience.org/measuring-impact-to-craft-your-stor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fund.codeforscience.org/measuring-impact-to-craft-your-story/" TargetMode="External"/><Relationship Id="rId2" Type="http://schemas.openxmlformats.org/officeDocument/2006/relationships/hyperlink" Target="https://carpentries.org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DDFA980-62B2-324C-B41B-490052467A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6543" y="1275272"/>
            <a:ext cx="7802950" cy="2263760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5400" dirty="0" smtClean="0"/>
              <a:t>Evaluating </a:t>
            </a:r>
            <a:r>
              <a:rPr lang="en-US" sz="5400" dirty="0"/>
              <a:t>the results of </a:t>
            </a:r>
            <a:r>
              <a:rPr lang="en-US" sz="5400" dirty="0" smtClean="0"/>
              <a:t>training &amp;  </a:t>
            </a:r>
            <a:r>
              <a:rPr lang="en-US" sz="5400" dirty="0"/>
              <a:t>learning </a:t>
            </a:r>
            <a:r>
              <a:rPr lang="en-US" sz="5400" dirty="0" err="1" smtClean="0"/>
              <a:t>programmes</a:t>
            </a:r>
            <a:endParaRPr lang="en-US" sz="5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0F2D4BF-21C1-8140-A00D-FF4D1EC921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14707" y="4683769"/>
            <a:ext cx="7766137" cy="988647"/>
          </a:xfrm>
        </p:spPr>
        <p:txBody>
          <a:bodyPr/>
          <a:lstStyle/>
          <a:p>
            <a:pPr algn="r"/>
            <a:r>
              <a:rPr lang="fr-FR" dirty="0" smtClean="0"/>
              <a:t>Iryna Kuchma</a:t>
            </a:r>
            <a:r>
              <a:rPr lang="x-none" dirty="0" smtClean="0"/>
              <a:t>, </a:t>
            </a:r>
            <a:r>
              <a:rPr lang="en-US" dirty="0" smtClean="0"/>
              <a:t>EIFL, </a:t>
            </a:r>
            <a:r>
              <a:rPr lang="x-none" dirty="0" smtClean="0"/>
              <a:t>Open</a:t>
            </a:r>
            <a:r>
              <a:rPr lang="en-GB" dirty="0"/>
              <a:t>A</a:t>
            </a:r>
            <a:r>
              <a:rPr lang="x-none" dirty="0"/>
              <a:t>IRE </a:t>
            </a:r>
            <a:r>
              <a:rPr lang="en-US" dirty="0" smtClean="0"/>
              <a:t>Training &amp; Support Standing Committee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76D038C-3DAA-9848-A95F-35E10E47A2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7750" y="163864"/>
            <a:ext cx="4395280" cy="825691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hlinkClick r:id="rId3"/>
              </a:rPr>
              <a:t>www.openaire.eu</a:t>
            </a:r>
            <a:endParaRPr lang="en-GB" dirty="0"/>
          </a:p>
          <a:p>
            <a:r>
              <a:rPr lang="en-GB" altLang="ko-KR" dirty="0" smtClean="0"/>
              <a:t>1</a:t>
            </a:r>
            <a:r>
              <a:rPr lang="en-GB" altLang="ko-KR" baseline="30000" dirty="0" smtClean="0"/>
              <a:t>st</a:t>
            </a:r>
            <a:r>
              <a:rPr lang="en-GB" altLang="ko-KR" dirty="0" smtClean="0"/>
              <a:t> OpenAIRE Open Science Train the Trainer Bootcamp </a:t>
            </a:r>
            <a:r>
              <a:rPr lang="en-GB" altLang="ko-KR" dirty="0"/>
              <a:t/>
            </a:r>
            <a:br>
              <a:rPr lang="en-GB" altLang="ko-KR" dirty="0"/>
            </a:br>
            <a:r>
              <a:rPr lang="en-GB" altLang="ko-KR" dirty="0" smtClean="0"/>
              <a:t>June 6-10, </a:t>
            </a:r>
            <a:r>
              <a:rPr lang="en-GB" altLang="ko-KR" dirty="0"/>
              <a:t>2022</a:t>
            </a:r>
            <a:endParaRPr lang="ko-KR" altLang="en-US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783821" y="6329057"/>
            <a:ext cx="256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OpenAIRE_OSBootcamp</a:t>
            </a:r>
            <a:endParaRPr lang="en-US" dirty="0"/>
          </a:p>
        </p:txBody>
      </p:sp>
      <p:pic>
        <p:nvPicPr>
          <p:cNvPr id="7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430" y="5672416"/>
            <a:ext cx="990600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257772" y="5995566"/>
            <a:ext cx="2323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Attribution 4.0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9231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4470" y="2454859"/>
            <a:ext cx="10515600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9600" dirty="0" smtClean="0"/>
              <a:t>Any other resources on this topic you would recommend?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9082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90777CFD-D6D5-7B46-AB51-6124FB473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2592" y="343726"/>
            <a:ext cx="7336867" cy="639503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33285" y="3143193"/>
            <a:ext cx="253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Web    </a:t>
            </a:r>
          </a:p>
          <a:p>
            <a:r>
              <a:rPr lang="en-GB" dirty="0" err="1">
                <a:solidFill>
                  <a:schemeClr val="bg2"/>
                </a:solidFill>
              </a:rPr>
              <a:t>www.openaire.eu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252335" y="5067243"/>
            <a:ext cx="2329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Twitter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@</a:t>
            </a:r>
            <a:r>
              <a:rPr lang="en-US" altLang="ko-KR" dirty="0" err="1">
                <a:solidFill>
                  <a:schemeClr val="accent3"/>
                </a:solidFill>
              </a:rPr>
              <a:t>openaire_eu</a:t>
            </a:r>
            <a:r>
              <a:rPr lang="en-US" altLang="ko-KR" dirty="0">
                <a:solidFill>
                  <a:schemeClr val="accent3"/>
                </a:solidFill>
              </a:rPr>
              <a:t> </a:t>
            </a:r>
            <a:r>
              <a:rPr lang="en-US" altLang="ko-KR" dirty="0" smtClean="0">
                <a:solidFill>
                  <a:schemeClr val="accent3"/>
                </a:solidFill>
              </a:rPr>
              <a:t>@</a:t>
            </a:r>
            <a:r>
              <a:rPr lang="en-US" altLang="ko-KR" dirty="0" err="1" smtClean="0">
                <a:solidFill>
                  <a:schemeClr val="accent3"/>
                </a:solidFill>
              </a:rPr>
              <a:t>irynakuchma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252335" y="4105218"/>
            <a:ext cx="347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Email</a:t>
            </a:r>
          </a:p>
          <a:p>
            <a:r>
              <a:rPr lang="en-US" altLang="ko-KR" dirty="0" smtClean="0">
                <a:solidFill>
                  <a:schemeClr val="accent3"/>
                </a:solidFill>
              </a:rPr>
              <a:t>Iryna.kuchma@eifl.net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6854418" y="2372403"/>
            <a:ext cx="7103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0" b="1" dirty="0">
                <a:solidFill>
                  <a:schemeClr val="accent3"/>
                </a:solidFill>
                <a:latin typeface="+mj-lt"/>
              </a:rPr>
              <a:t>THANKS</a:t>
            </a: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0" y="3428999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-1" y="4391024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-2" y="5315251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43F8693-D599-E547-A508-A9BAB58D3D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79502E7-58E8-7D4D-8A27-DF5F3F7B8D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933999" y="4977"/>
            <a:ext cx="404455" cy="600504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34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4470" y="24548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10700" dirty="0"/>
              <a:t>How do you know if you are making a difference?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5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4470" y="2454859"/>
            <a:ext cx="10515600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9600" dirty="0"/>
              <a:t>How </a:t>
            </a:r>
            <a:r>
              <a:rPr lang="en-US" sz="9600" dirty="0" smtClean="0"/>
              <a:t>do you evaluate </a:t>
            </a:r>
            <a:r>
              <a:rPr lang="en-US" sz="9600" dirty="0"/>
              <a:t>the efficacy &amp; impact of </a:t>
            </a:r>
            <a:r>
              <a:rPr lang="en-US" sz="9600" dirty="0" smtClean="0"/>
              <a:t>your training?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8983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STER Training Follow Up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8"/>
            <a:ext cx="12192000" cy="65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STER Training Follow Up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8"/>
            <a:ext cx="12192000" cy="65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4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107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35992" y="2243286"/>
            <a:ext cx="3713749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667" b="1" dirty="0">
                <a:latin typeface="Trebuchet MS" panose="020B0603020202020204" pitchFamily="34" charset="0"/>
              </a:rPr>
              <a:t>Kirkpatrick model.</a:t>
            </a:r>
            <a:r>
              <a:rPr lang="en-US" sz="2667" dirty="0">
                <a:latin typeface="Trebuchet MS" panose="020B0603020202020204" pitchFamily="34" charset="0"/>
              </a:rPr>
              <a:t> This model looks at four levels: </a:t>
            </a:r>
            <a:r>
              <a:rPr lang="en-US" sz="2667" u="sng" dirty="0">
                <a:solidFill>
                  <a:srgbClr val="1155CC"/>
                </a:solidFill>
                <a:latin typeface="Trebuchet MS" panose="020B0603020202020204" pitchFamily="34" charset="0"/>
                <a:hlinkClick r:id="rId3"/>
              </a:rPr>
              <a:t>https://www.ardentlearning.com/blog/what-is-the-kirkpatrick-model</a:t>
            </a:r>
            <a:r>
              <a:rPr lang="en-US" sz="2667" dirty="0">
                <a:latin typeface="Trebuchet MS" panose="020B0603020202020204" pitchFamily="34" charset="0"/>
              </a:rPr>
              <a:t> </a:t>
            </a:r>
            <a:endParaRPr lang="en-US" sz="2667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7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64273" y="748376"/>
            <a:ext cx="37137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rebuchet MS" panose="020B0603020202020204" pitchFamily="34" charset="0"/>
              </a:rPr>
              <a:t>Kirkpatrick model.</a:t>
            </a:r>
            <a:r>
              <a:rPr lang="en-US" sz="2400" dirty="0">
                <a:latin typeface="Trebuchet MS" panose="020B0603020202020204" pitchFamily="34" charset="0"/>
              </a:rPr>
              <a:t> This model looks at four </a:t>
            </a:r>
            <a:r>
              <a:rPr lang="en-US" sz="2400" dirty="0">
                <a:latin typeface="Trebuchet MS" panose="020B0603020202020204" pitchFamily="34" charset="0"/>
              </a:rPr>
              <a:t>levels: </a:t>
            </a:r>
            <a:r>
              <a:rPr lang="en-US" sz="2400" u="sng" dirty="0">
                <a:solidFill>
                  <a:srgbClr val="1155CC"/>
                </a:solidFill>
                <a:latin typeface="Trebuchet MS" panose="020B0603020202020204" pitchFamily="34" charset="0"/>
                <a:hlinkClick r:id="rId3"/>
              </a:rPr>
              <a:t>https</a:t>
            </a:r>
            <a:r>
              <a:rPr lang="en-US" sz="2400" u="sng" dirty="0">
                <a:solidFill>
                  <a:srgbClr val="1155CC"/>
                </a:solidFill>
                <a:latin typeface="Trebuchet MS" panose="020B0603020202020204" pitchFamily="34" charset="0"/>
                <a:hlinkClick r:id="rId3"/>
              </a:rPr>
              <a:t>://</a:t>
            </a:r>
            <a:r>
              <a:rPr lang="en-US" sz="2400" u="sng" dirty="0">
                <a:solidFill>
                  <a:srgbClr val="1155CC"/>
                </a:solidFill>
                <a:latin typeface="Trebuchet MS" panose="020B0603020202020204" pitchFamily="34" charset="0"/>
                <a:hlinkClick r:id="rId3"/>
              </a:rPr>
              <a:t>www.ardentlearning.com/blog/what-is-the-kirkpatrick-model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64273" y="3155852"/>
            <a:ext cx="34866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latin typeface="Trebuchet MS" panose="020B0603020202020204" pitchFamily="34" charset="0"/>
              </a:rPr>
              <a:t>How can we </a:t>
            </a:r>
            <a:r>
              <a:rPr lang="en-US" sz="3200" b="1" dirty="0">
                <a:latin typeface="Trebuchet MS" panose="020B0603020202020204" pitchFamily="34" charset="0"/>
              </a:rPr>
              <a:t>measure </a:t>
            </a:r>
            <a:r>
              <a:rPr lang="en-US" sz="3200" b="1" dirty="0">
                <a:latin typeface="Trebuchet MS" panose="020B0603020202020204" pitchFamily="34" charset="0"/>
              </a:rPr>
              <a:t>skills/community building through time in an ethical way? </a:t>
            </a:r>
          </a:p>
        </p:txBody>
      </p:sp>
    </p:spTree>
    <p:extLst>
      <p:ext uri="{BB962C8B-B14F-4D97-AF65-F5344CB8AC3E}">
        <p14:creationId xmlns:p14="http://schemas.microsoft.com/office/powerpoint/2010/main" val="162302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097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28174" y="1132052"/>
            <a:ext cx="24781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3D4449"/>
                </a:solidFill>
                <a:latin typeface="Trebuchet MS" panose="020B0603020202020204" pitchFamily="34" charset="0"/>
              </a:rPr>
              <a:t>Measuring Impact to Craft Your </a:t>
            </a:r>
            <a:r>
              <a:rPr lang="en-US" sz="2400" b="1" dirty="0">
                <a:solidFill>
                  <a:srgbClr val="3D4449"/>
                </a:solidFill>
                <a:latin typeface="Trebuchet MS" panose="020B0603020202020204" pitchFamily="34" charset="0"/>
              </a:rPr>
              <a:t>Story by </a:t>
            </a:r>
            <a:r>
              <a:rPr lang="en-US" sz="2400" dirty="0">
                <a:latin typeface="Trebuchet MS" panose="020B0603020202020204" pitchFamily="34" charset="0"/>
              </a:rPr>
              <a:t>Dr. Kari L. </a:t>
            </a:r>
            <a:r>
              <a:rPr lang="en-US" sz="2400" dirty="0">
                <a:latin typeface="Trebuchet MS" panose="020B0603020202020204" pitchFamily="34" charset="0"/>
              </a:rPr>
              <a:t>Jordan, </a:t>
            </a:r>
            <a:r>
              <a:rPr lang="en-US" sz="2400" dirty="0">
                <a:latin typeface="Trebuchet MS" panose="020B0603020202020204" pitchFamily="34" charset="0"/>
                <a:hlinkClick r:id="rId3"/>
              </a:rPr>
              <a:t>The Carpentries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  <a:hlinkClick r:id="rId4"/>
              </a:rPr>
              <a:t>https://eventfund.codeforscience.org/measuring-impact-to-craft-your-story</a:t>
            </a:r>
            <a:r>
              <a:rPr lang="en-US" sz="2400" dirty="0">
                <a:latin typeface="Trebuchet MS" panose="020B0603020202020204" pitchFamily="34" charset="0"/>
                <a:hlinkClick r:id="rId4"/>
              </a:rPr>
              <a:t>/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endParaRPr lang="en-US" sz="2400" b="1" dirty="0">
              <a:solidFill>
                <a:srgbClr val="3D444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5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28174" y="1132052"/>
            <a:ext cx="24781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3D4449"/>
                </a:solidFill>
                <a:latin typeface="Trebuchet MS" panose="020B0603020202020204" pitchFamily="34" charset="0"/>
              </a:rPr>
              <a:t>Measuring Impact to Craft Your </a:t>
            </a:r>
            <a:r>
              <a:rPr lang="en-US" sz="2400" b="1" dirty="0">
                <a:solidFill>
                  <a:srgbClr val="3D4449"/>
                </a:solidFill>
                <a:latin typeface="Trebuchet MS" panose="020B0603020202020204" pitchFamily="34" charset="0"/>
              </a:rPr>
              <a:t>Story by </a:t>
            </a:r>
            <a:r>
              <a:rPr lang="en-US" sz="2400" dirty="0">
                <a:latin typeface="Trebuchet MS" panose="020B0603020202020204" pitchFamily="34" charset="0"/>
              </a:rPr>
              <a:t>Dr. Kari L. </a:t>
            </a:r>
            <a:r>
              <a:rPr lang="en-US" sz="2400" dirty="0">
                <a:latin typeface="Trebuchet MS" panose="020B0603020202020204" pitchFamily="34" charset="0"/>
              </a:rPr>
              <a:t>Jordan, </a:t>
            </a:r>
            <a:r>
              <a:rPr lang="en-US" sz="2400" dirty="0">
                <a:latin typeface="Trebuchet MS" panose="020B0603020202020204" pitchFamily="34" charset="0"/>
                <a:hlinkClick r:id="rId2"/>
              </a:rPr>
              <a:t>The Carpentries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  <a:hlinkClick r:id="rId3"/>
              </a:rPr>
              <a:t>https://eventfund.codeforscience.org/measuring-impact-to-craft-your-story</a:t>
            </a:r>
            <a:r>
              <a:rPr lang="en-US" sz="2400" dirty="0">
                <a:latin typeface="Trebuchet MS" panose="020B0603020202020204" pitchFamily="34" charset="0"/>
                <a:hlinkClick r:id="rId3"/>
              </a:rPr>
              <a:t>/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endParaRPr lang="en-US" sz="2400" b="1" dirty="0">
              <a:solidFill>
                <a:srgbClr val="3D4449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20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97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AIRE2021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86E646"/>
      </a:hlink>
      <a:folHlink>
        <a:srgbClr val="EC985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56292</TotalTime>
  <Words>172</Words>
  <Application>Microsoft Office PowerPoint</Application>
  <PresentationFormat>Widescreen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 Light</vt:lpstr>
      <vt:lpstr>Open Sans</vt:lpstr>
      <vt:lpstr>Arial</vt:lpstr>
      <vt:lpstr>Trebuchet MS</vt:lpstr>
      <vt:lpstr>Malgun Gothic</vt:lpstr>
      <vt:lpstr>Calibri</vt:lpstr>
      <vt:lpstr>Helvetica Neue</vt:lpstr>
      <vt:lpstr>Office Theme</vt:lpstr>
      <vt:lpstr>PowerPoint Presentation</vt:lpstr>
      <vt:lpstr>How do you know if you are making a difference? </vt:lpstr>
      <vt:lpstr>How do you evaluate the efficacy &amp; impact of your training?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other resources on this topic you would recommend?</vt:lpstr>
      <vt:lpstr>PowerPoint Presentation</vt:lpstr>
    </vt:vector>
  </TitlesOfParts>
  <Manager>Slide Members</Manager>
  <Company>YESFORM Co.,Ltd.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 (slidemembers)</dc:title>
  <dc:subject>Powerpoint Templates, Diagram, Chart, Google slides, Keynote</dc:subject>
  <dc:creator>Slide Members by EJ.LEE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Microsoft account</cp:lastModifiedBy>
  <cp:revision>280</cp:revision>
  <dcterms:created xsi:type="dcterms:W3CDTF">2019-01-07T08:59:06Z</dcterms:created>
  <dcterms:modified xsi:type="dcterms:W3CDTF">2022-06-09T12:42:22Z</dcterms:modified>
  <cp:category>www.slidemembers.com</cp:category>
</cp:coreProperties>
</file>